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6.svg" ContentType="image/svg+xml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49" r:id="rId5"/>
    <p:sldId id="259" r:id="rId6"/>
    <p:sldId id="284" r:id="rId7"/>
    <p:sldId id="286" r:id="rId8"/>
    <p:sldId id="261" r:id="rId9"/>
    <p:sldId id="350" r:id="rId10"/>
    <p:sldId id="291" r:id="rId11"/>
    <p:sldId id="292" r:id="rId12"/>
    <p:sldId id="358" r:id="rId13"/>
    <p:sldId id="279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37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1" Type="http://schemas.openxmlformats.org/officeDocument/2006/relationships/notesSlide" Target="../notesSlides/notesSlide10.xml"/><Relationship Id="rId30" Type="http://schemas.openxmlformats.org/officeDocument/2006/relationships/slideLayout" Target="../slideLayouts/slideLayout6.xml"/><Relationship Id="rId3" Type="http://schemas.openxmlformats.org/officeDocument/2006/relationships/tags" Target="../tags/tag13.xml"/><Relationship Id="rId29" Type="http://schemas.openxmlformats.org/officeDocument/2006/relationships/tags" Target="../tags/tag36.xml"/><Relationship Id="rId28" Type="http://schemas.openxmlformats.org/officeDocument/2006/relationships/tags" Target="../tags/tag35.xml"/><Relationship Id="rId27" Type="http://schemas.openxmlformats.org/officeDocument/2006/relationships/tags" Target="../tags/tag34.xml"/><Relationship Id="rId26" Type="http://schemas.openxmlformats.org/officeDocument/2006/relationships/tags" Target="../tags/tag33.xml"/><Relationship Id="rId25" Type="http://schemas.openxmlformats.org/officeDocument/2006/relationships/tags" Target="../tags/tag32.xml"/><Relationship Id="rId24" Type="http://schemas.openxmlformats.org/officeDocument/2006/relationships/tags" Target="../tags/tag31.xml"/><Relationship Id="rId23" Type="http://schemas.openxmlformats.org/officeDocument/2006/relationships/image" Target="../media/image17.svg"/><Relationship Id="rId22" Type="http://schemas.openxmlformats.org/officeDocument/2006/relationships/tags" Target="../tags/tag30.xml"/><Relationship Id="rId21" Type="http://schemas.openxmlformats.org/officeDocument/2006/relationships/image" Target="../media/image16.svg"/><Relationship Id="rId20" Type="http://schemas.openxmlformats.org/officeDocument/2006/relationships/image" Target="../media/image15.png"/><Relationship Id="rId2" Type="http://schemas.openxmlformats.org/officeDocument/2006/relationships/tags" Target="../tags/tag12.xml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5751463" y="-2144232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30071" y="2574925"/>
            <a:ext cx="47548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sz="72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汉仪尚巍手书简" panose="00020600040101010101" charset="-122"/>
                <a:ea typeface="汉仪尚巍手书简" panose="00020600040101010101" charset="-122"/>
                <a:cs typeface="汉仪尚巍手书简" panose="00020600040101010101" charset="-122"/>
              </a:rPr>
              <a:t>智慧微夜市</a:t>
            </a:r>
            <a:endParaRPr lang="zh-CN" sz="72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汉仪尚巍手书简" panose="00020600040101010101" charset="-122"/>
              <a:ea typeface="汉仪尚巍手书简" panose="00020600040101010101" charset="-122"/>
              <a:cs typeface="汉仪尚巍手书简" panose="0002060004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23097" y="4202396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dirty="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开题展示</a:t>
            </a:r>
            <a:endParaRPr lang="zh-CN" dirty="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52090" y="4721860"/>
            <a:ext cx="8206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小组成员：杨一舟</a:t>
            </a:r>
            <a:r>
              <a:rPr lang="zh-CN" altLang="en-US" b="1" spc="6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、李鹏霖</a:t>
            </a:r>
            <a:r>
              <a:rPr lang="zh-CN" altLang="en-US" b="1" spc="60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、易佳清、刘翼逍</a:t>
            </a:r>
            <a:endParaRPr lang="zh-CN" altLang="en-US" b="1" spc="600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38750" y="4572000"/>
            <a:ext cx="1571625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wind-rose_335237"/>
          <p:cNvSpPr>
            <a:spLocks noChangeAspect="1"/>
          </p:cNvSpPr>
          <p:nvPr/>
        </p:nvSpPr>
        <p:spPr bwMode="auto">
          <a:xfrm>
            <a:off x="5418903" y="777280"/>
            <a:ext cx="1354192" cy="135214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53753" y="-5911498"/>
            <a:ext cx="22304783" cy="19923641"/>
            <a:chOff x="-5653753" y="-5911498"/>
            <a:chExt cx="22304783" cy="19923641"/>
          </a:xfrm>
        </p:grpSpPr>
        <p:sp>
          <p:nvSpPr>
            <p:cNvPr id="50" name="wind-rose_335237"/>
            <p:cNvSpPr>
              <a:spLocks noChangeAspect="1"/>
            </p:cNvSpPr>
            <p:nvPr/>
          </p:nvSpPr>
          <p:spPr bwMode="auto">
            <a:xfrm>
              <a:off x="-5653753" y="218914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  <p:sp>
          <p:nvSpPr>
            <p:cNvPr id="51" name="wind-rose_335237"/>
            <p:cNvSpPr>
              <a:spLocks noChangeAspect="1"/>
            </p:cNvSpPr>
            <p:nvPr/>
          </p:nvSpPr>
          <p:spPr bwMode="auto">
            <a:xfrm>
              <a:off x="4810125" y="-5911498"/>
              <a:ext cx="11840905" cy="11822995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</p:sp>
      </p:grpSp>
      <p:grpSp>
        <p:nvGrpSpPr>
          <p:cNvPr id="46" name="组合 45"/>
          <p:cNvGrpSpPr/>
          <p:nvPr/>
        </p:nvGrpSpPr>
        <p:grpSpPr>
          <a:xfrm>
            <a:off x="476262" y="353863"/>
            <a:ext cx="3209660" cy="892728"/>
            <a:chOff x="476262" y="353863"/>
            <a:chExt cx="3209660" cy="892728"/>
          </a:xfrm>
        </p:grpSpPr>
        <p:sp>
          <p:nvSpPr>
            <p:cNvPr id="47" name="矩形 46"/>
            <p:cNvSpPr/>
            <p:nvPr/>
          </p:nvSpPr>
          <p:spPr>
            <a:xfrm>
              <a:off x="1572642" y="588124"/>
              <a:ext cx="21132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华文新魏" panose="02010800040101010101" charset="-122"/>
                  <a:ea typeface="华文新魏" panose="02010800040101010101" charset="-122"/>
                  <a:cs typeface="Aharoni" panose="02010803020104030203" pitchFamily="2" charset="-79"/>
                </a:rPr>
                <a:t>项目分工</a:t>
              </a:r>
              <a:endParaRPr lang="zh-CN" altLang="en-US" sz="32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华文新魏" panose="02010800040101010101" charset="-122"/>
                <a:ea typeface="华文新魏" panose="02010800040101010101" charset="-122"/>
                <a:cs typeface="Aharoni" panose="02010803020104030203" pitchFamily="2" charset="-79"/>
              </a:endParaRPr>
            </a:p>
          </p:txBody>
        </p:sp>
        <p:sp>
          <p:nvSpPr>
            <p:cNvPr id="48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grpSp>
        <p:nvGrpSpPr>
          <p:cNvPr id="192" name="组合 191"/>
          <p:cNvGrpSpPr/>
          <p:nvPr/>
        </p:nvGrpSpPr>
        <p:grpSpPr>
          <a:xfrm>
            <a:off x="10927541" y="7092884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93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4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5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6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7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8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9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0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2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3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05" name="直线连接符 204"/>
          <p:cNvCxnSpPr/>
          <p:nvPr/>
        </p:nvCxnSpPr>
        <p:spPr>
          <a:xfrm flipH="1">
            <a:off x="20088" y="1254638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chemeClr val="accent3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>
            <p:custDataLst>
              <p:tags r:id="rId1"/>
            </p:custDataLst>
          </p:nvPr>
        </p:nvGrpSpPr>
        <p:grpSpPr>
          <a:xfrm>
            <a:off x="255905" y="2012950"/>
            <a:ext cx="11524615" cy="3728085"/>
            <a:chOff x="409" y="2196"/>
            <a:chExt cx="18149" cy="5871"/>
          </a:xfrm>
        </p:grpSpPr>
        <p:sp>
          <p:nvSpPr>
            <p:cNvPr id="42" name="右箭头 4"/>
            <p:cNvSpPr/>
            <p:nvPr>
              <p:custDataLst>
                <p:tags r:id="rId2"/>
              </p:custDataLst>
            </p:nvPr>
          </p:nvSpPr>
          <p:spPr>
            <a:xfrm>
              <a:off x="746" y="2832"/>
              <a:ext cx="17684" cy="66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3" name="组合 42"/>
            <p:cNvGrpSpPr/>
            <p:nvPr>
              <p:custDataLst>
                <p:tags r:id="rId3"/>
              </p:custDataLst>
            </p:nvPr>
          </p:nvGrpSpPr>
          <p:grpSpPr>
            <a:xfrm>
              <a:off x="15004" y="2292"/>
              <a:ext cx="1752" cy="1752"/>
              <a:chOff x="1591564" y="2429301"/>
              <a:chExt cx="1112293" cy="1112293"/>
            </a:xfrm>
            <a:solidFill>
              <a:srgbClr val="0070C0"/>
            </a:solidFill>
          </p:grpSpPr>
          <p:sp>
            <p:nvSpPr>
              <p:cNvPr id="44" name="椭圆 43"/>
              <p:cNvSpPr/>
              <p:nvPr>
                <p:custDataLst>
                  <p:tags r:id="rId4"/>
                </p:custDataLst>
              </p:nvPr>
            </p:nvSpPr>
            <p:spPr>
              <a:xfrm>
                <a:off x="1591564" y="2429301"/>
                <a:ext cx="1112293" cy="1112293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16" name="椭圆 115"/>
              <p:cNvSpPr/>
              <p:nvPr>
                <p:custDataLst>
                  <p:tags r:id="rId5"/>
                </p:custDataLst>
              </p:nvPr>
            </p:nvSpPr>
            <p:spPr>
              <a:xfrm>
                <a:off x="1735097" y="2572834"/>
                <a:ext cx="825227" cy="825227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45" name="组合 44"/>
            <p:cNvGrpSpPr/>
            <p:nvPr>
              <p:custDataLst>
                <p:tags r:id="rId6"/>
              </p:custDataLst>
            </p:nvPr>
          </p:nvGrpSpPr>
          <p:grpSpPr>
            <a:xfrm>
              <a:off x="1628" y="2196"/>
              <a:ext cx="1752" cy="1752"/>
              <a:chOff x="3524428" y="2429301"/>
              <a:chExt cx="1112293" cy="1112293"/>
            </a:xfrm>
            <a:solidFill>
              <a:srgbClr val="0070C0"/>
            </a:solidFill>
          </p:grpSpPr>
          <p:sp>
            <p:nvSpPr>
              <p:cNvPr id="108" name="椭圆 107"/>
              <p:cNvSpPr/>
              <p:nvPr>
                <p:custDataLst>
                  <p:tags r:id="rId7"/>
                </p:custDataLst>
              </p:nvPr>
            </p:nvSpPr>
            <p:spPr>
              <a:xfrm>
                <a:off x="3524428" y="2429301"/>
                <a:ext cx="1112293" cy="1112293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8" name="椭圆 117"/>
              <p:cNvSpPr/>
              <p:nvPr>
                <p:custDataLst>
                  <p:tags r:id="rId8"/>
                </p:custDataLst>
              </p:nvPr>
            </p:nvSpPr>
            <p:spPr>
              <a:xfrm>
                <a:off x="3668907" y="2568084"/>
                <a:ext cx="825227" cy="825227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grpSp>
          <p:nvGrpSpPr>
            <p:cNvPr id="49" name="组合 48"/>
            <p:cNvGrpSpPr/>
            <p:nvPr>
              <p:custDataLst>
                <p:tags r:id="rId9"/>
              </p:custDataLst>
            </p:nvPr>
          </p:nvGrpSpPr>
          <p:grpSpPr>
            <a:xfrm>
              <a:off x="5823" y="2292"/>
              <a:ext cx="1752" cy="1752"/>
              <a:chOff x="5457292" y="2429301"/>
              <a:chExt cx="1112293" cy="1112293"/>
            </a:xfrm>
            <a:solidFill>
              <a:srgbClr val="0070C0"/>
            </a:solidFill>
          </p:grpSpPr>
          <p:sp>
            <p:nvSpPr>
              <p:cNvPr id="112" name="椭圆 111"/>
              <p:cNvSpPr/>
              <p:nvPr>
                <p:custDataLst>
                  <p:tags r:id="rId10"/>
                </p:custDataLst>
              </p:nvPr>
            </p:nvSpPr>
            <p:spPr>
              <a:xfrm>
                <a:off x="5457292" y="2429301"/>
                <a:ext cx="1112293" cy="1112293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6" name="椭圆 125"/>
              <p:cNvSpPr/>
              <p:nvPr>
                <p:custDataLst>
                  <p:tags r:id="rId11"/>
                </p:custDataLst>
              </p:nvPr>
            </p:nvSpPr>
            <p:spPr>
              <a:xfrm>
                <a:off x="5603339" y="2568084"/>
                <a:ext cx="825227" cy="825227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225" name="矩形 224"/>
            <p:cNvSpPr/>
            <p:nvPr>
              <p:custDataLst>
                <p:tags r:id="rId12"/>
              </p:custDataLst>
            </p:nvPr>
          </p:nvSpPr>
          <p:spPr>
            <a:xfrm>
              <a:off x="10296" y="4133"/>
              <a:ext cx="1991" cy="54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易佳清</a:t>
              </a:r>
              <a:endParaRPr kumimoji="1"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矩形 225"/>
            <p:cNvSpPr/>
            <p:nvPr>
              <p:custDataLst>
                <p:tags r:id="rId13"/>
              </p:custDataLst>
            </p:nvPr>
          </p:nvSpPr>
          <p:spPr>
            <a:xfrm>
              <a:off x="1512" y="4133"/>
              <a:ext cx="1991" cy="54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杨一舟</a:t>
              </a:r>
              <a:endParaRPr kumimoji="1"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矩形 226"/>
            <p:cNvSpPr/>
            <p:nvPr>
              <p:custDataLst>
                <p:tags r:id="rId14"/>
              </p:custDataLst>
            </p:nvPr>
          </p:nvSpPr>
          <p:spPr>
            <a:xfrm>
              <a:off x="5823" y="4133"/>
              <a:ext cx="1991" cy="54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李鹏霖</a:t>
              </a:r>
              <a:endParaRPr kumimoji="1"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>
              <p:custDataLst>
                <p:tags r:id="rId15"/>
              </p:custDataLst>
            </p:nvPr>
          </p:nvGrpSpPr>
          <p:grpSpPr>
            <a:xfrm>
              <a:off x="10296" y="2292"/>
              <a:ext cx="1752" cy="1752"/>
              <a:chOff x="5457292" y="2429301"/>
              <a:chExt cx="1112293" cy="1112293"/>
            </a:xfrm>
            <a:solidFill>
              <a:srgbClr val="0070C0"/>
            </a:solidFill>
          </p:grpSpPr>
          <p:sp>
            <p:nvSpPr>
              <p:cNvPr id="18" name="椭圆 17"/>
              <p:cNvSpPr/>
              <p:nvPr>
                <p:custDataLst>
                  <p:tags r:id="rId16"/>
                </p:custDataLst>
              </p:nvPr>
            </p:nvSpPr>
            <p:spPr>
              <a:xfrm>
                <a:off x="5457292" y="2429301"/>
                <a:ext cx="1112293" cy="1112293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/>
              <p:cNvSpPr/>
              <p:nvPr>
                <p:custDataLst>
                  <p:tags r:id="rId17"/>
                </p:custDataLst>
              </p:nvPr>
            </p:nvSpPr>
            <p:spPr>
              <a:xfrm>
                <a:off x="5603339" y="2568084"/>
                <a:ext cx="825227" cy="825227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20" name="矩形 19"/>
            <p:cNvSpPr/>
            <p:nvPr>
              <p:custDataLst>
                <p:tags r:id="rId18"/>
              </p:custDataLst>
            </p:nvPr>
          </p:nvSpPr>
          <p:spPr>
            <a:xfrm>
              <a:off x="14928" y="4133"/>
              <a:ext cx="1991" cy="54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zh-CN" altLang="en-US" sz="16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刘翼逍</a:t>
              </a:r>
              <a:endParaRPr kumimoji="1"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 descr="读书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96" y="2496"/>
              <a:ext cx="1015" cy="1015"/>
            </a:xfrm>
            <a:prstGeom prst="rect">
              <a:avLst/>
            </a:prstGeom>
          </p:spPr>
        </p:pic>
        <p:pic>
          <p:nvPicPr>
            <p:cNvPr id="22" name="图片 21" descr="读书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92" y="2547"/>
              <a:ext cx="1015" cy="1015"/>
            </a:xfrm>
            <a:prstGeom prst="rect">
              <a:avLst/>
            </a:prstGeom>
          </p:spPr>
        </p:pic>
        <p:pic>
          <p:nvPicPr>
            <p:cNvPr id="23" name="图片 22" descr="读书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671" y="2547"/>
              <a:ext cx="1015" cy="1015"/>
            </a:xfrm>
            <a:prstGeom prst="rect">
              <a:avLst/>
            </a:prstGeom>
          </p:spPr>
        </p:pic>
        <p:pic>
          <p:nvPicPr>
            <p:cNvPr id="24" name="图片 23" descr="读书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372" y="2547"/>
              <a:ext cx="1015" cy="1015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>
              <p:custDataLst>
                <p:tags r:id="rId26"/>
              </p:custDataLst>
            </p:nvPr>
          </p:nvSpPr>
          <p:spPr>
            <a:xfrm>
              <a:off x="409" y="4979"/>
              <a:ext cx="4456" cy="30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/>
                <a:t>整体软件系统架构设计</a:t>
              </a:r>
              <a:endParaRPr lang="zh-CN" altLang="en-US"/>
            </a:p>
            <a:p>
              <a:pPr algn="ctr"/>
              <a:r>
                <a:rPr lang="zh-CN" altLang="en-US"/>
                <a:t>小程序前端系统搭建</a:t>
              </a:r>
              <a:endParaRPr lang="zh-CN" altLang="en-US"/>
            </a:p>
            <a:p>
              <a:pPr algn="ctr"/>
              <a:r>
                <a:rPr lang="zh-CN" altLang="en-US"/>
                <a:t>辅助小程序相关文档撰写</a:t>
              </a:r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27"/>
              </p:custDataLst>
            </p:nvPr>
          </p:nvSpPr>
          <p:spPr>
            <a:xfrm>
              <a:off x="5023" y="4943"/>
              <a:ext cx="3910" cy="30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/>
                <a:t>后端数据库系统搭建</a:t>
              </a:r>
              <a:endParaRPr lang="zh-CN" altLang="en-US"/>
            </a:p>
            <a:p>
              <a:pPr algn="ctr"/>
              <a:r>
                <a:rPr lang="zh-CN" altLang="en-US"/>
                <a:t>辅助后端相关文档撰写</a:t>
              </a:r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28"/>
              </p:custDataLst>
            </p:nvPr>
          </p:nvSpPr>
          <p:spPr>
            <a:xfrm>
              <a:off x="9632" y="4893"/>
              <a:ext cx="3540" cy="30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/>
                <a:t>核心文档撰写</a:t>
              </a:r>
              <a:endParaRPr lang="zh-CN" altLang="en-US"/>
            </a:p>
            <a:p>
              <a:pPr algn="ctr"/>
              <a:r>
                <a:rPr lang="zh-CN" altLang="en-US"/>
                <a:t>需求建模与设计细化</a:t>
              </a:r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29"/>
              </p:custDataLst>
            </p:nvPr>
          </p:nvSpPr>
          <p:spPr>
            <a:xfrm>
              <a:off x="13986" y="4845"/>
              <a:ext cx="4573" cy="30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/>
                <a:t>网页端系统搭建</a:t>
              </a:r>
              <a:endParaRPr lang="zh-CN" altLang="en-US"/>
            </a:p>
            <a:p>
              <a:pPr algn="ctr"/>
              <a:r>
                <a:rPr lang="zh-CN" altLang="en-US"/>
                <a:t>辅助网页端相关文档撰写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62392" y="771505"/>
            <a:ext cx="3457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华文隶书" panose="02010800040101010101" charset="-122"/>
                <a:ea typeface="华文隶书" panose="02010800040101010101" charset="-122"/>
                <a:cs typeface="Aharoni" panose="02010803020104030203" pitchFamily="2" charset="-79"/>
              </a:rPr>
              <a:t>Welcome</a:t>
            </a:r>
            <a:endParaRPr lang="en-US" altLang="zh-CN" sz="72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华文隶书" panose="02010800040101010101" charset="-122"/>
              <a:ea typeface="华文隶书" panose="02010800040101010101" charset="-122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集市映灯火，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200000"/>
              </a:lnSpc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锦城夜未央。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  <p:sp>
        <p:nvSpPr>
          <p:cNvPr id="2" name="矩形 1"/>
          <p:cNvSpPr/>
          <p:nvPr/>
        </p:nvSpPr>
        <p:spPr>
          <a:xfrm>
            <a:off x="524192" y="3783641"/>
            <a:ext cx="2314575" cy="10763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建设路小吃飘香，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200000"/>
              </a:lnSpc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宽窄巷熙来攘往。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3070" y="512127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无论或古或今，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夜市都是各地名胜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不可或缺的一大亮点。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项目概要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58" name="组合 57"/>
          <p:cNvGrpSpPr/>
          <p:nvPr/>
        </p:nvGrpSpPr>
        <p:grpSpPr>
          <a:xfrm>
            <a:off x="476262" y="353863"/>
            <a:ext cx="3412860" cy="892728"/>
            <a:chOff x="476262" y="353863"/>
            <a:chExt cx="3412860" cy="892728"/>
          </a:xfrm>
        </p:grpSpPr>
        <p:sp>
          <p:nvSpPr>
            <p:cNvPr id="59" name="矩形 58"/>
            <p:cNvSpPr/>
            <p:nvPr/>
          </p:nvSpPr>
          <p:spPr>
            <a:xfrm>
              <a:off x="1572642" y="588124"/>
              <a:ext cx="2316480" cy="645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sz="36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华文新魏" panose="02010800040101010101" charset="-122"/>
                  <a:ea typeface="华文新魏" panose="02010800040101010101" charset="-122"/>
                  <a:cs typeface="Aharoni" panose="02010803020104030203" pitchFamily="2" charset="-79"/>
                </a:rPr>
                <a:t>行业痛点</a:t>
              </a:r>
              <a:endParaRPr lang="zh-CN" sz="36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华文新魏" panose="02010800040101010101" charset="-122"/>
                <a:ea typeface="华文新魏" panose="02010800040101010101" charset="-122"/>
                <a:cs typeface="Aharoni" panose="02010803020104030203" pitchFamily="2" charset="-79"/>
              </a:endParaRPr>
            </a:p>
          </p:txBody>
        </p:sp>
        <p:sp>
          <p:nvSpPr>
            <p:cNvPr id="6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73" name="文本框 72"/>
          <p:cNvSpPr txBox="1"/>
          <p:nvPr/>
        </p:nvSpPr>
        <p:spPr>
          <a:xfrm>
            <a:off x="1370330" y="5962650"/>
            <a:ext cx="10895965" cy="58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0" lvl="5" indent="457200" algn="just">
              <a:lnSpc>
                <a:spcPts val="4545"/>
              </a:lnSpc>
              <a:spcBef>
                <a:spcPct val="0"/>
              </a:spcBef>
            </a:pPr>
            <a:r>
              <a:rPr lang="zh-CN" altLang="en-US" sz="3600" b="1" u="none" spc="328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</a:rPr>
              <a:t>夜市经济</a:t>
            </a:r>
            <a:r>
              <a:rPr lang="zh-CN" altLang="en-US" sz="4000" b="1" u="none" spc="328" dirty="0">
                <a:ln>
                  <a:solidFill>
                    <a:schemeClr val="bg1"/>
                  </a:solidFill>
                </a:ln>
                <a:solidFill>
                  <a:srgbClr val="DF1F9E"/>
                </a:solidFill>
                <a:latin typeface="华文中宋" panose="02010600040101010101" charset="-122"/>
                <a:ea typeface="华文中宋" panose="02010600040101010101" charset="-122"/>
              </a:rPr>
              <a:t>前景广阔</a:t>
            </a:r>
            <a:r>
              <a:rPr lang="zh-CN" altLang="en-US" sz="3600" b="1" u="none" spc="328" dirty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</a:rPr>
              <a:t>，但</a:t>
            </a:r>
            <a:r>
              <a:rPr lang="zh-CN" altLang="en-US" sz="4000" b="1" u="none" spc="328" dirty="0">
                <a:ln>
                  <a:solidFill>
                    <a:schemeClr val="bg1"/>
                  </a:solidFill>
                </a:ln>
                <a:solidFill>
                  <a:srgbClr val="DF1F9E"/>
                </a:solidFill>
                <a:latin typeface="华文中宋" panose="02010600040101010101" charset="-122"/>
                <a:ea typeface="华文中宋" panose="02010600040101010101" charset="-122"/>
              </a:rPr>
              <a:t>问题频发</a:t>
            </a:r>
            <a:endParaRPr lang="zh-CN" altLang="en-US" sz="4000" b="1" u="none" spc="328" dirty="0">
              <a:ln>
                <a:solidFill>
                  <a:schemeClr val="bg1"/>
                </a:solidFill>
              </a:ln>
              <a:solidFill>
                <a:srgbClr val="DF1F9E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136" y="1399694"/>
            <a:ext cx="10707548" cy="441092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śľíḍe"/>
          <p:cNvSpPr/>
          <p:nvPr/>
        </p:nvSpPr>
        <p:spPr>
          <a:xfrm>
            <a:off x="4069175" y="0"/>
            <a:ext cx="8122824" cy="685800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îŝļîḓê"/>
          <p:cNvSpPr>
            <a:spLocks noChangeAspect="1" noAdjustHandles="1"/>
          </p:cNvSpPr>
          <p:nvPr/>
        </p:nvSpPr>
        <p:spPr bwMode="auto">
          <a:xfrm flipV="1">
            <a:off x="1448927" y="0"/>
            <a:ext cx="6415806" cy="6858000"/>
          </a:xfrm>
          <a:custGeom>
            <a:avLst/>
            <a:gdLst>
              <a:gd name="connsiteX0" fmla="*/ 0 w 6179931"/>
              <a:gd name="connsiteY0" fmla="*/ 6858000 h 6858000"/>
              <a:gd name="connsiteX1" fmla="*/ 2890289 w 6179931"/>
              <a:gd name="connsiteY1" fmla="*/ 6858000 h 6858000"/>
              <a:gd name="connsiteX2" fmla="*/ 2890290 w 6179931"/>
              <a:gd name="connsiteY2" fmla="*/ 6858000 h 6858000"/>
              <a:gd name="connsiteX3" fmla="*/ 6179931 w 6179931"/>
              <a:gd name="connsiteY3" fmla="*/ 6858000 h 6858000"/>
              <a:gd name="connsiteX4" fmla="*/ 2890290 w 6179931"/>
              <a:gd name="connsiteY4" fmla="*/ 2 h 6858000"/>
              <a:gd name="connsiteX5" fmla="*/ 2890290 w 6179931"/>
              <a:gd name="connsiteY5" fmla="*/ 0 h 6858000"/>
              <a:gd name="connsiteX6" fmla="*/ 2890289 w 6179931"/>
              <a:gd name="connsiteY6" fmla="*/ 0 h 6858000"/>
              <a:gd name="connsiteX7" fmla="*/ 0 w 617993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9931" h="6858000">
                <a:moveTo>
                  <a:pt x="0" y="6858000"/>
                </a:moveTo>
                <a:lnTo>
                  <a:pt x="2890289" y="6858000"/>
                </a:lnTo>
                <a:lnTo>
                  <a:pt x="2890290" y="6858000"/>
                </a:lnTo>
                <a:lnTo>
                  <a:pt x="6179931" y="6858000"/>
                </a:lnTo>
                <a:lnTo>
                  <a:pt x="2890290" y="2"/>
                </a:lnTo>
                <a:lnTo>
                  <a:pt x="2890290" y="0"/>
                </a:lnTo>
                <a:lnTo>
                  <a:pt x="28902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endParaRPr dirty="0"/>
          </a:p>
        </p:txBody>
      </p:sp>
      <p:grpSp>
        <p:nvGrpSpPr>
          <p:cNvPr id="7" name="ïṥlïďê"/>
          <p:cNvGrpSpPr/>
          <p:nvPr/>
        </p:nvGrpSpPr>
        <p:grpSpPr>
          <a:xfrm>
            <a:off x="641980" y="1771610"/>
            <a:ext cx="7979497" cy="1008112"/>
            <a:chOff x="1066613" y="1771610"/>
            <a:chExt cx="7686134" cy="1008112"/>
          </a:xfrm>
        </p:grpSpPr>
        <p:grpSp>
          <p:nvGrpSpPr>
            <p:cNvPr id="25" name="ï$ḻíḍe"/>
            <p:cNvGrpSpPr/>
            <p:nvPr/>
          </p:nvGrpSpPr>
          <p:grpSpPr>
            <a:xfrm>
              <a:off x="6429265" y="1771610"/>
              <a:ext cx="2323482" cy="1008112"/>
              <a:chOff x="6757115" y="1256127"/>
              <a:chExt cx="2107496" cy="914400"/>
            </a:xfrm>
          </p:grpSpPr>
          <p:sp>
            <p:nvSpPr>
              <p:cNvPr id="29" name="î$lídé"/>
              <p:cNvSpPr/>
              <p:nvPr/>
            </p:nvSpPr>
            <p:spPr>
              <a:xfrm>
                <a:off x="6757115" y="1256127"/>
                <a:ext cx="2107496" cy="914400"/>
              </a:xfrm>
              <a:prstGeom prst="parallelogram">
                <a:avLst>
                  <a:gd name="adj" fmla="val 52419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grpSp>
            <p:nvGrpSpPr>
              <p:cNvPr id="30" name="iṣļïḋê"/>
              <p:cNvGrpSpPr/>
              <p:nvPr/>
            </p:nvGrpSpPr>
            <p:grpSpPr>
              <a:xfrm>
                <a:off x="7456758" y="1524914"/>
                <a:ext cx="465138" cy="435769"/>
                <a:chOff x="5131763" y="3515409"/>
                <a:chExt cx="465138" cy="435769"/>
              </a:xfrm>
              <a:solidFill>
                <a:schemeClr val="bg1"/>
              </a:solidFill>
            </p:grpSpPr>
            <p:sp>
              <p:nvSpPr>
                <p:cNvPr id="31" name="îšľiḋé"/>
                <p:cNvSpPr/>
                <p:nvPr/>
              </p:nvSpPr>
              <p:spPr bwMode="auto">
                <a:xfrm>
                  <a:off x="5193860" y="3587537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íṥlîďè"/>
                <p:cNvSpPr/>
                <p:nvPr/>
              </p:nvSpPr>
              <p:spPr bwMode="auto">
                <a:xfrm>
                  <a:off x="5131763" y="3515409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26" name="iś1íḓè"/>
            <p:cNvGrpSpPr/>
            <p:nvPr/>
          </p:nvGrpSpPr>
          <p:grpSpPr>
            <a:xfrm>
              <a:off x="1066613" y="1949652"/>
              <a:ext cx="4184052" cy="771525"/>
              <a:chOff x="761798" y="1736812"/>
              <a:chExt cx="3795115" cy="699806"/>
            </a:xfrm>
          </p:grpSpPr>
          <p:sp>
            <p:nvSpPr>
              <p:cNvPr id="27" name="îṡľïḓê"/>
              <p:cNvSpPr/>
              <p:nvPr/>
            </p:nvSpPr>
            <p:spPr>
              <a:xfrm>
                <a:off x="761798" y="1915765"/>
                <a:ext cx="607515" cy="364112"/>
              </a:xfrm>
              <a:prstGeom prst="homePlate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dirty="0"/>
                  <a:t>01</a:t>
                </a:r>
                <a:endParaRPr lang="en-US" sz="2000" dirty="0"/>
              </a:p>
            </p:txBody>
          </p:sp>
          <p:sp>
            <p:nvSpPr>
              <p:cNvPr id="28" name="îš1íḋe"/>
              <p:cNvSpPr/>
              <p:nvPr/>
            </p:nvSpPr>
            <p:spPr>
              <a:xfrm>
                <a:off x="1466824" y="1736812"/>
                <a:ext cx="3090089" cy="69980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normAutofit/>
              </a:bodyPr>
              <a:lstStyle/>
              <a:p>
                <a:pPr algn="l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完备的三方网络平台建设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iṡlíḓé"/>
          <p:cNvGrpSpPr/>
          <p:nvPr/>
        </p:nvGrpSpPr>
        <p:grpSpPr>
          <a:xfrm>
            <a:off x="641978" y="3095378"/>
            <a:ext cx="7413348" cy="1008112"/>
            <a:chOff x="1066611" y="2918207"/>
            <a:chExt cx="7140799" cy="1008112"/>
          </a:xfrm>
        </p:grpSpPr>
        <p:sp>
          <p:nvSpPr>
            <p:cNvPr id="23" name="ïşḷíḑè"/>
            <p:cNvSpPr/>
            <p:nvPr/>
          </p:nvSpPr>
          <p:spPr>
            <a:xfrm>
              <a:off x="5883928" y="2918207"/>
              <a:ext cx="2323482" cy="1008112"/>
            </a:xfrm>
            <a:prstGeom prst="parallelogram">
              <a:avLst>
                <a:gd name="adj" fmla="val 5241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20" name="isḻiḍe"/>
            <p:cNvGrpSpPr/>
            <p:nvPr/>
          </p:nvGrpSpPr>
          <p:grpSpPr>
            <a:xfrm>
              <a:off x="1066611" y="3036508"/>
              <a:ext cx="3684351" cy="771525"/>
              <a:chOff x="761798" y="2583172"/>
              <a:chExt cx="3341861" cy="699806"/>
            </a:xfrm>
          </p:grpSpPr>
          <p:sp>
            <p:nvSpPr>
              <p:cNvPr id="21" name="îṩ1ïďê"/>
              <p:cNvSpPr/>
              <p:nvPr/>
            </p:nvSpPr>
            <p:spPr>
              <a:xfrm>
                <a:off x="761798" y="2762125"/>
                <a:ext cx="607515" cy="36411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dirty="0"/>
                  <a:t>02</a:t>
                </a:r>
                <a:endParaRPr lang="en-US" sz="2000" dirty="0"/>
              </a:p>
            </p:txBody>
          </p:sp>
          <p:sp>
            <p:nvSpPr>
              <p:cNvPr id="22" name="ïSḻiďè"/>
              <p:cNvSpPr/>
              <p:nvPr/>
            </p:nvSpPr>
            <p:spPr>
              <a:xfrm>
                <a:off x="1511210" y="2583172"/>
                <a:ext cx="2592449" cy="69980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normAutofit/>
              </a:bodyPr>
              <a:lstStyle/>
              <a:p>
                <a:pPr algn="l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线上点餐和订单管理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išliḋe"/>
          <p:cNvGrpSpPr/>
          <p:nvPr/>
        </p:nvGrpSpPr>
        <p:grpSpPr>
          <a:xfrm>
            <a:off x="641975" y="4359405"/>
            <a:ext cx="6715773" cy="1070798"/>
            <a:chOff x="1066608" y="4005064"/>
            <a:chExt cx="6468870" cy="1070798"/>
          </a:xfrm>
        </p:grpSpPr>
        <p:sp>
          <p:nvSpPr>
            <p:cNvPr id="14" name="íṧľiḓe"/>
            <p:cNvSpPr/>
            <p:nvPr/>
          </p:nvSpPr>
          <p:spPr>
            <a:xfrm>
              <a:off x="5211994" y="4005064"/>
              <a:ext cx="2323484" cy="1008112"/>
            </a:xfrm>
            <a:prstGeom prst="parallelogram">
              <a:avLst>
                <a:gd name="adj" fmla="val 52419"/>
              </a:avLst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11" name="îṩľíďe"/>
            <p:cNvGrpSpPr/>
            <p:nvPr/>
          </p:nvGrpSpPr>
          <p:grpSpPr>
            <a:xfrm>
              <a:off x="1066608" y="4304337"/>
              <a:ext cx="5941012" cy="771525"/>
              <a:chOff x="761798" y="3625211"/>
              <a:chExt cx="5388744" cy="699806"/>
            </a:xfrm>
          </p:grpSpPr>
          <p:sp>
            <p:nvSpPr>
              <p:cNvPr id="12" name="ïšḻíḋe"/>
              <p:cNvSpPr/>
              <p:nvPr/>
            </p:nvSpPr>
            <p:spPr>
              <a:xfrm>
                <a:off x="761798" y="3640015"/>
                <a:ext cx="607515" cy="364112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dirty="0"/>
                  <a:t>03</a:t>
                </a:r>
                <a:endParaRPr lang="en-US" sz="2000" dirty="0"/>
              </a:p>
            </p:txBody>
          </p:sp>
          <p:sp>
            <p:nvSpPr>
              <p:cNvPr id="13" name="íṧ1íďé"/>
              <p:cNvSpPr/>
              <p:nvPr/>
            </p:nvSpPr>
            <p:spPr>
              <a:xfrm>
                <a:off x="1544496" y="3625211"/>
                <a:ext cx="4606046" cy="69980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normAutofit/>
              </a:bodyPr>
              <a:lstStyle/>
              <a:p>
                <a:pPr algn="l"/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数据整合与商家管理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476262" y="353863"/>
            <a:ext cx="3412860" cy="892728"/>
            <a:chOff x="476262" y="353863"/>
            <a:chExt cx="3412860" cy="892728"/>
          </a:xfrm>
        </p:grpSpPr>
        <p:sp>
          <p:nvSpPr>
            <p:cNvPr id="38" name="矩形 37"/>
            <p:cNvSpPr/>
            <p:nvPr/>
          </p:nvSpPr>
          <p:spPr>
            <a:xfrm>
              <a:off x="1572642" y="588124"/>
              <a:ext cx="2316480" cy="645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36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华文新魏" panose="02010800040101010101" charset="-122"/>
                  <a:ea typeface="华文新魏" panose="02010800040101010101" charset="-122"/>
                  <a:cs typeface="Aharoni" panose="02010803020104030203" pitchFamily="2" charset="-79"/>
                </a:rPr>
                <a:t>实现方案</a:t>
              </a:r>
              <a:endParaRPr lang="zh-CN" sz="36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华文新魏" panose="02010800040101010101" charset="-122"/>
                <a:ea typeface="华文新魏" panose="02010800040101010101" charset="-122"/>
                <a:cs typeface="Aharoni" panose="02010803020104030203" pitchFamily="2" charset="-79"/>
              </a:endParaRPr>
            </a:p>
          </p:txBody>
        </p:sp>
        <p:sp>
          <p:nvSpPr>
            <p:cNvPr id="3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36" name="任意多边形: 形状 35"/>
          <p:cNvSpPr/>
          <p:nvPr/>
        </p:nvSpPr>
        <p:spPr>
          <a:xfrm>
            <a:off x="6503424" y="3261174"/>
            <a:ext cx="609685" cy="605165"/>
          </a:xfrm>
          <a:custGeom>
            <a:avLst/>
            <a:gdLst>
              <a:gd name="T0" fmla="*/ 8263 w 8430"/>
              <a:gd name="T1" fmla="*/ 1201 h 8367"/>
              <a:gd name="T2" fmla="*/ 7165 w 8430"/>
              <a:gd name="T3" fmla="*/ 105 h 8367"/>
              <a:gd name="T4" fmla="*/ 6862 w 8430"/>
              <a:gd name="T5" fmla="*/ 0 h 8367"/>
              <a:gd name="T6" fmla="*/ 6555 w 8430"/>
              <a:gd name="T7" fmla="*/ 121 h 8367"/>
              <a:gd name="T8" fmla="*/ 2046 w 8430"/>
              <a:gd name="T9" fmla="*/ 4629 h 8367"/>
              <a:gd name="T10" fmla="*/ 1998 w 8430"/>
              <a:gd name="T11" fmla="*/ 4702 h 8367"/>
              <a:gd name="T12" fmla="*/ 1240 w 8430"/>
              <a:gd name="T13" fmla="*/ 6899 h 8367"/>
              <a:gd name="T14" fmla="*/ 1286 w 8430"/>
              <a:gd name="T15" fmla="*/ 7099 h 8367"/>
              <a:gd name="T16" fmla="*/ 1484 w 8430"/>
              <a:gd name="T17" fmla="*/ 7145 h 8367"/>
              <a:gd name="T18" fmla="*/ 3682 w 8430"/>
              <a:gd name="T19" fmla="*/ 6385 h 8367"/>
              <a:gd name="T20" fmla="*/ 3755 w 8430"/>
              <a:gd name="T21" fmla="*/ 6339 h 8367"/>
              <a:gd name="T22" fmla="*/ 8281 w 8430"/>
              <a:gd name="T23" fmla="*/ 1811 h 8367"/>
              <a:gd name="T24" fmla="*/ 8263 w 8430"/>
              <a:gd name="T25" fmla="*/ 1201 h 8367"/>
              <a:gd name="T26" fmla="*/ 1735 w 8430"/>
              <a:gd name="T27" fmla="*/ 6649 h 8367"/>
              <a:gd name="T28" fmla="*/ 1760 w 8430"/>
              <a:gd name="T29" fmla="*/ 6579 h 8367"/>
              <a:gd name="T30" fmla="*/ 2262 w 8430"/>
              <a:gd name="T31" fmla="*/ 5122 h 8367"/>
              <a:gd name="T32" fmla="*/ 3261 w 8430"/>
              <a:gd name="T33" fmla="*/ 6121 h 8367"/>
              <a:gd name="T34" fmla="*/ 1735 w 8430"/>
              <a:gd name="T35" fmla="*/ 6649 h 8367"/>
              <a:gd name="T36" fmla="*/ 3617 w 8430"/>
              <a:gd name="T37" fmla="*/ 5929 h 8367"/>
              <a:gd name="T38" fmla="*/ 2455 w 8430"/>
              <a:gd name="T39" fmla="*/ 4766 h 8367"/>
              <a:gd name="T40" fmla="*/ 6035 w 8430"/>
              <a:gd name="T41" fmla="*/ 1186 h 8367"/>
              <a:gd name="T42" fmla="*/ 7197 w 8430"/>
              <a:gd name="T43" fmla="*/ 2349 h 8367"/>
              <a:gd name="T44" fmla="*/ 3617 w 8430"/>
              <a:gd name="T45" fmla="*/ 5929 h 8367"/>
              <a:gd name="T46" fmla="*/ 7983 w 8430"/>
              <a:gd name="T47" fmla="*/ 1562 h 8367"/>
              <a:gd name="T48" fmla="*/ 7471 w 8430"/>
              <a:gd name="T49" fmla="*/ 2076 h 8367"/>
              <a:gd name="T50" fmla="*/ 6308 w 8430"/>
              <a:gd name="T51" fmla="*/ 914 h 8367"/>
              <a:gd name="T52" fmla="*/ 6335 w 8430"/>
              <a:gd name="T53" fmla="*/ 887 h 8367"/>
              <a:gd name="T54" fmla="*/ 6846 w 8430"/>
              <a:gd name="T55" fmla="*/ 384 h 8367"/>
              <a:gd name="T56" fmla="*/ 6861 w 8430"/>
              <a:gd name="T57" fmla="*/ 384 h 8367"/>
              <a:gd name="T58" fmla="*/ 6902 w 8430"/>
              <a:gd name="T59" fmla="*/ 391 h 8367"/>
              <a:gd name="T60" fmla="*/ 6917 w 8430"/>
              <a:gd name="T61" fmla="*/ 400 h 8367"/>
              <a:gd name="T62" fmla="*/ 7996 w 8430"/>
              <a:gd name="T63" fmla="*/ 1481 h 8367"/>
              <a:gd name="T64" fmla="*/ 7983 w 8430"/>
              <a:gd name="T65" fmla="*/ 1562 h 8367"/>
              <a:gd name="T66" fmla="*/ 7180 w 8430"/>
              <a:gd name="T67" fmla="*/ 7825 h 8367"/>
              <a:gd name="T68" fmla="*/ 7025 w 8430"/>
              <a:gd name="T69" fmla="*/ 7980 h 8367"/>
              <a:gd name="T70" fmla="*/ 542 w 8430"/>
              <a:gd name="T71" fmla="*/ 7980 h 8367"/>
              <a:gd name="T72" fmla="*/ 387 w 8430"/>
              <a:gd name="T73" fmla="*/ 7825 h 8367"/>
              <a:gd name="T74" fmla="*/ 387 w 8430"/>
              <a:gd name="T75" fmla="*/ 1357 h 8367"/>
              <a:gd name="T76" fmla="*/ 542 w 8430"/>
              <a:gd name="T77" fmla="*/ 1202 h 8367"/>
              <a:gd name="T78" fmla="*/ 4443 w 8430"/>
              <a:gd name="T79" fmla="*/ 1202 h 8367"/>
              <a:gd name="T80" fmla="*/ 4443 w 8430"/>
              <a:gd name="T81" fmla="*/ 815 h 8367"/>
              <a:gd name="T82" fmla="*/ 542 w 8430"/>
              <a:gd name="T83" fmla="*/ 815 h 8367"/>
              <a:gd name="T84" fmla="*/ 0 w 8430"/>
              <a:gd name="T85" fmla="*/ 1357 h 8367"/>
              <a:gd name="T86" fmla="*/ 0 w 8430"/>
              <a:gd name="T87" fmla="*/ 7825 h 8367"/>
              <a:gd name="T88" fmla="*/ 542 w 8430"/>
              <a:gd name="T89" fmla="*/ 8367 h 8367"/>
              <a:gd name="T90" fmla="*/ 7025 w 8430"/>
              <a:gd name="T91" fmla="*/ 8367 h 8367"/>
              <a:gd name="T92" fmla="*/ 7567 w 8430"/>
              <a:gd name="T93" fmla="*/ 7825 h 8367"/>
              <a:gd name="T94" fmla="*/ 7567 w 8430"/>
              <a:gd name="T95" fmla="*/ 3939 h 8367"/>
              <a:gd name="T96" fmla="*/ 7180 w 8430"/>
              <a:gd name="T97" fmla="*/ 3939 h 8367"/>
              <a:gd name="T98" fmla="*/ 7180 w 8430"/>
              <a:gd name="T99" fmla="*/ 7825 h 8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430" h="8367">
                <a:moveTo>
                  <a:pt x="8263" y="1201"/>
                </a:moveTo>
                <a:lnTo>
                  <a:pt x="7165" y="105"/>
                </a:lnTo>
                <a:cubicBezTo>
                  <a:pt x="7077" y="35"/>
                  <a:pt x="6968" y="0"/>
                  <a:pt x="6862" y="0"/>
                </a:cubicBezTo>
                <a:cubicBezTo>
                  <a:pt x="6747" y="0"/>
                  <a:pt x="6634" y="41"/>
                  <a:pt x="6555" y="121"/>
                </a:cubicBezTo>
                <a:lnTo>
                  <a:pt x="2046" y="4629"/>
                </a:lnTo>
                <a:cubicBezTo>
                  <a:pt x="2023" y="4650"/>
                  <a:pt x="2007" y="4676"/>
                  <a:pt x="1998" y="4702"/>
                </a:cubicBezTo>
                <a:lnTo>
                  <a:pt x="1240" y="6899"/>
                </a:lnTo>
                <a:cubicBezTo>
                  <a:pt x="1216" y="6969"/>
                  <a:pt x="1233" y="7047"/>
                  <a:pt x="1286" y="7099"/>
                </a:cubicBezTo>
                <a:cubicBezTo>
                  <a:pt x="1337" y="7150"/>
                  <a:pt x="1425" y="7166"/>
                  <a:pt x="1484" y="7145"/>
                </a:cubicBezTo>
                <a:lnTo>
                  <a:pt x="3682" y="6385"/>
                </a:lnTo>
                <a:cubicBezTo>
                  <a:pt x="3708" y="6376"/>
                  <a:pt x="3733" y="6360"/>
                  <a:pt x="3755" y="6339"/>
                </a:cubicBezTo>
                <a:lnTo>
                  <a:pt x="8281" y="1811"/>
                </a:lnTo>
                <a:cubicBezTo>
                  <a:pt x="8430" y="1625"/>
                  <a:pt x="8423" y="1361"/>
                  <a:pt x="8263" y="1201"/>
                </a:cubicBezTo>
                <a:close/>
                <a:moveTo>
                  <a:pt x="1735" y="6649"/>
                </a:moveTo>
                <a:lnTo>
                  <a:pt x="1760" y="6579"/>
                </a:lnTo>
                <a:lnTo>
                  <a:pt x="2262" y="5122"/>
                </a:lnTo>
                <a:lnTo>
                  <a:pt x="3261" y="6121"/>
                </a:lnTo>
                <a:lnTo>
                  <a:pt x="1735" y="6649"/>
                </a:lnTo>
                <a:close/>
                <a:moveTo>
                  <a:pt x="3617" y="5929"/>
                </a:moveTo>
                <a:lnTo>
                  <a:pt x="2455" y="4766"/>
                </a:lnTo>
                <a:lnTo>
                  <a:pt x="6035" y="1186"/>
                </a:lnTo>
                <a:lnTo>
                  <a:pt x="7197" y="2349"/>
                </a:lnTo>
                <a:lnTo>
                  <a:pt x="3617" y="5929"/>
                </a:lnTo>
                <a:close/>
                <a:moveTo>
                  <a:pt x="7983" y="1562"/>
                </a:moveTo>
                <a:lnTo>
                  <a:pt x="7471" y="2076"/>
                </a:lnTo>
                <a:lnTo>
                  <a:pt x="6308" y="914"/>
                </a:lnTo>
                <a:lnTo>
                  <a:pt x="6335" y="887"/>
                </a:lnTo>
                <a:lnTo>
                  <a:pt x="6846" y="384"/>
                </a:lnTo>
                <a:lnTo>
                  <a:pt x="6861" y="384"/>
                </a:lnTo>
                <a:cubicBezTo>
                  <a:pt x="6873" y="384"/>
                  <a:pt x="6887" y="386"/>
                  <a:pt x="6902" y="391"/>
                </a:cubicBezTo>
                <a:lnTo>
                  <a:pt x="6917" y="400"/>
                </a:lnTo>
                <a:lnTo>
                  <a:pt x="7996" y="1481"/>
                </a:lnTo>
                <a:cubicBezTo>
                  <a:pt x="8005" y="1502"/>
                  <a:pt x="8000" y="1536"/>
                  <a:pt x="7983" y="1562"/>
                </a:cubicBezTo>
                <a:close/>
                <a:moveTo>
                  <a:pt x="7180" y="7825"/>
                </a:moveTo>
                <a:cubicBezTo>
                  <a:pt x="7180" y="7910"/>
                  <a:pt x="7111" y="7980"/>
                  <a:pt x="7025" y="7980"/>
                </a:cubicBezTo>
                <a:lnTo>
                  <a:pt x="542" y="7980"/>
                </a:lnTo>
                <a:cubicBezTo>
                  <a:pt x="457" y="7980"/>
                  <a:pt x="387" y="7911"/>
                  <a:pt x="387" y="7825"/>
                </a:cubicBezTo>
                <a:lnTo>
                  <a:pt x="387" y="1357"/>
                </a:lnTo>
                <a:cubicBezTo>
                  <a:pt x="387" y="1272"/>
                  <a:pt x="456" y="1202"/>
                  <a:pt x="542" y="1202"/>
                </a:cubicBezTo>
                <a:lnTo>
                  <a:pt x="4443" y="1202"/>
                </a:lnTo>
                <a:lnTo>
                  <a:pt x="4443" y="815"/>
                </a:lnTo>
                <a:lnTo>
                  <a:pt x="542" y="815"/>
                </a:lnTo>
                <a:cubicBezTo>
                  <a:pt x="243" y="815"/>
                  <a:pt x="0" y="1057"/>
                  <a:pt x="0" y="1357"/>
                </a:cubicBezTo>
                <a:lnTo>
                  <a:pt x="0" y="7825"/>
                </a:lnTo>
                <a:cubicBezTo>
                  <a:pt x="0" y="8124"/>
                  <a:pt x="243" y="8367"/>
                  <a:pt x="542" y="8367"/>
                </a:cubicBezTo>
                <a:lnTo>
                  <a:pt x="7025" y="8367"/>
                </a:lnTo>
                <a:cubicBezTo>
                  <a:pt x="7323" y="8367"/>
                  <a:pt x="7567" y="8125"/>
                  <a:pt x="7567" y="7825"/>
                </a:cubicBezTo>
                <a:lnTo>
                  <a:pt x="7567" y="3939"/>
                </a:lnTo>
                <a:lnTo>
                  <a:pt x="7180" y="3939"/>
                </a:lnTo>
                <a:lnTo>
                  <a:pt x="7180" y="78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5813023" y="4648440"/>
            <a:ext cx="609685" cy="543596"/>
          </a:xfrm>
          <a:custGeom>
            <a:avLst/>
            <a:gdLst>
              <a:gd name="connsiteX0" fmla="*/ 333482 w 609487"/>
              <a:gd name="connsiteY0" fmla="*/ 277641 h 543419"/>
              <a:gd name="connsiteX1" fmla="*/ 363955 w 609487"/>
              <a:gd name="connsiteY1" fmla="*/ 277641 h 543419"/>
              <a:gd name="connsiteX2" fmla="*/ 363955 w 609487"/>
              <a:gd name="connsiteY2" fmla="*/ 418428 h 543419"/>
              <a:gd name="connsiteX3" fmla="*/ 333482 w 609487"/>
              <a:gd name="connsiteY3" fmla="*/ 418428 h 543419"/>
              <a:gd name="connsiteX4" fmla="*/ 455373 w 609487"/>
              <a:gd name="connsiteY4" fmla="*/ 262167 h 543419"/>
              <a:gd name="connsiteX5" fmla="*/ 485846 w 609487"/>
              <a:gd name="connsiteY5" fmla="*/ 262167 h 543419"/>
              <a:gd name="connsiteX6" fmla="*/ 485846 w 609487"/>
              <a:gd name="connsiteY6" fmla="*/ 419666 h 543419"/>
              <a:gd name="connsiteX7" fmla="*/ 455373 w 609487"/>
              <a:gd name="connsiteY7" fmla="*/ 419666 h 543419"/>
              <a:gd name="connsiteX8" fmla="*/ 153692 w 609487"/>
              <a:gd name="connsiteY8" fmla="*/ 227458 h 543419"/>
              <a:gd name="connsiteX9" fmla="*/ 80557 w 609487"/>
              <a:gd name="connsiteY9" fmla="*/ 317063 h 543419"/>
              <a:gd name="connsiteX10" fmla="*/ 171976 w 609487"/>
              <a:gd name="connsiteY10" fmla="*/ 408477 h 543419"/>
              <a:gd name="connsiteX11" fmla="*/ 261538 w 609487"/>
              <a:gd name="connsiteY11" fmla="*/ 335346 h 543419"/>
              <a:gd name="connsiteX12" fmla="*/ 153692 w 609487"/>
              <a:gd name="connsiteY12" fmla="*/ 335346 h 543419"/>
              <a:gd name="connsiteX13" fmla="*/ 516319 w 609487"/>
              <a:gd name="connsiteY13" fmla="*/ 227363 h 543419"/>
              <a:gd name="connsiteX14" fmla="*/ 546792 w 609487"/>
              <a:gd name="connsiteY14" fmla="*/ 227363 h 543419"/>
              <a:gd name="connsiteX15" fmla="*/ 546792 w 609487"/>
              <a:gd name="connsiteY15" fmla="*/ 419666 h 543419"/>
              <a:gd name="connsiteX16" fmla="*/ 516319 w 609487"/>
              <a:gd name="connsiteY16" fmla="*/ 419666 h 543419"/>
              <a:gd name="connsiteX17" fmla="*/ 394428 w 609487"/>
              <a:gd name="connsiteY17" fmla="*/ 227363 h 543419"/>
              <a:gd name="connsiteX18" fmla="*/ 424901 w 609487"/>
              <a:gd name="connsiteY18" fmla="*/ 227363 h 543419"/>
              <a:gd name="connsiteX19" fmla="*/ 424901 w 609487"/>
              <a:gd name="connsiteY19" fmla="*/ 419666 h 543419"/>
              <a:gd name="connsiteX20" fmla="*/ 394428 w 609487"/>
              <a:gd name="connsiteY20" fmla="*/ 419666 h 543419"/>
              <a:gd name="connsiteX21" fmla="*/ 171976 w 609487"/>
              <a:gd name="connsiteY21" fmla="*/ 207366 h 543419"/>
              <a:gd name="connsiteX22" fmla="*/ 171976 w 609487"/>
              <a:gd name="connsiteY22" fmla="*/ 317063 h 543419"/>
              <a:gd name="connsiteX23" fmla="*/ 281631 w 609487"/>
              <a:gd name="connsiteY23" fmla="*/ 317063 h 543419"/>
              <a:gd name="connsiteX24" fmla="*/ 171976 w 609487"/>
              <a:gd name="connsiteY24" fmla="*/ 426760 h 543419"/>
              <a:gd name="connsiteX25" fmla="*/ 62274 w 609487"/>
              <a:gd name="connsiteY25" fmla="*/ 317063 h 543419"/>
              <a:gd name="connsiteX26" fmla="*/ 171976 w 609487"/>
              <a:gd name="connsiteY26" fmla="*/ 207366 h 543419"/>
              <a:gd name="connsiteX27" fmla="*/ 365669 w 609487"/>
              <a:gd name="connsiteY27" fmla="*/ 162992 h 543419"/>
              <a:gd name="connsiteX28" fmla="*/ 508701 w 609487"/>
              <a:gd name="connsiteY28" fmla="*/ 162992 h 543419"/>
              <a:gd name="connsiteX29" fmla="*/ 508701 w 609487"/>
              <a:gd name="connsiteY29" fmla="*/ 187369 h 543419"/>
              <a:gd name="connsiteX30" fmla="*/ 365669 w 609487"/>
              <a:gd name="connsiteY30" fmla="*/ 187369 h 543419"/>
              <a:gd name="connsiteX31" fmla="*/ 60560 w 609487"/>
              <a:gd name="connsiteY31" fmla="*/ 162992 h 543419"/>
              <a:gd name="connsiteX32" fmla="*/ 340053 w 609487"/>
              <a:gd name="connsiteY32" fmla="*/ 162992 h 543419"/>
              <a:gd name="connsiteX33" fmla="*/ 340053 w 609487"/>
              <a:gd name="connsiteY33" fmla="*/ 187369 h 543419"/>
              <a:gd name="connsiteX34" fmla="*/ 60560 w 609487"/>
              <a:gd name="connsiteY34" fmla="*/ 187369 h 543419"/>
              <a:gd name="connsiteX35" fmla="*/ 60560 w 609487"/>
              <a:gd name="connsiteY35" fmla="*/ 110191 h 543419"/>
              <a:gd name="connsiteX36" fmla="*/ 409664 w 609487"/>
              <a:gd name="connsiteY36" fmla="*/ 110191 h 543419"/>
              <a:gd name="connsiteX37" fmla="*/ 409664 w 609487"/>
              <a:gd name="connsiteY37" fmla="*/ 134568 h 543419"/>
              <a:gd name="connsiteX38" fmla="*/ 60560 w 609487"/>
              <a:gd name="connsiteY38" fmla="*/ 134568 h 543419"/>
              <a:gd name="connsiteX39" fmla="*/ 199830 w 609487"/>
              <a:gd name="connsiteY39" fmla="*/ 57437 h 543419"/>
              <a:gd name="connsiteX40" fmla="*/ 236350 w 609487"/>
              <a:gd name="connsiteY40" fmla="*/ 57437 h 543419"/>
              <a:gd name="connsiteX41" fmla="*/ 236350 w 609487"/>
              <a:gd name="connsiteY41" fmla="*/ 81862 h 543419"/>
              <a:gd name="connsiteX42" fmla="*/ 199830 w 609487"/>
              <a:gd name="connsiteY42" fmla="*/ 81862 h 543419"/>
              <a:gd name="connsiteX43" fmla="*/ 130171 w 609487"/>
              <a:gd name="connsiteY43" fmla="*/ 57437 h 543419"/>
              <a:gd name="connsiteX44" fmla="*/ 166738 w 609487"/>
              <a:gd name="connsiteY44" fmla="*/ 57437 h 543419"/>
              <a:gd name="connsiteX45" fmla="*/ 166738 w 609487"/>
              <a:gd name="connsiteY45" fmla="*/ 81862 h 543419"/>
              <a:gd name="connsiteX46" fmla="*/ 130171 w 609487"/>
              <a:gd name="connsiteY46" fmla="*/ 81862 h 543419"/>
              <a:gd name="connsiteX47" fmla="*/ 60560 w 609487"/>
              <a:gd name="connsiteY47" fmla="*/ 57437 h 543419"/>
              <a:gd name="connsiteX48" fmla="*/ 97079 w 609487"/>
              <a:gd name="connsiteY48" fmla="*/ 57437 h 543419"/>
              <a:gd name="connsiteX49" fmla="*/ 97079 w 609487"/>
              <a:gd name="connsiteY49" fmla="*/ 81862 h 543419"/>
              <a:gd name="connsiteX50" fmla="*/ 60512 w 609487"/>
              <a:gd name="connsiteY50" fmla="*/ 81862 h 543419"/>
              <a:gd name="connsiteX51" fmla="*/ 34427 w 609487"/>
              <a:gd name="connsiteY51" fmla="*/ 24385 h 543419"/>
              <a:gd name="connsiteX52" fmla="*/ 24379 w 609487"/>
              <a:gd name="connsiteY52" fmla="*/ 34434 h 543419"/>
              <a:gd name="connsiteX53" fmla="*/ 24379 w 609487"/>
              <a:gd name="connsiteY53" fmla="*/ 436688 h 543419"/>
              <a:gd name="connsiteX54" fmla="*/ 34427 w 609487"/>
              <a:gd name="connsiteY54" fmla="*/ 446737 h 543419"/>
              <a:gd name="connsiteX55" fmla="*/ 575061 w 609487"/>
              <a:gd name="connsiteY55" fmla="*/ 446737 h 543419"/>
              <a:gd name="connsiteX56" fmla="*/ 585108 w 609487"/>
              <a:gd name="connsiteY56" fmla="*/ 436688 h 543419"/>
              <a:gd name="connsiteX57" fmla="*/ 585155 w 609487"/>
              <a:gd name="connsiteY57" fmla="*/ 436688 h 543419"/>
              <a:gd name="connsiteX58" fmla="*/ 585155 w 609487"/>
              <a:gd name="connsiteY58" fmla="*/ 34434 h 543419"/>
              <a:gd name="connsiteX59" fmla="*/ 575108 w 609487"/>
              <a:gd name="connsiteY59" fmla="*/ 24385 h 543419"/>
              <a:gd name="connsiteX60" fmla="*/ 34427 w 609487"/>
              <a:gd name="connsiteY60" fmla="*/ 0 h 543419"/>
              <a:gd name="connsiteX61" fmla="*/ 575108 w 609487"/>
              <a:gd name="connsiteY61" fmla="*/ 0 h 543419"/>
              <a:gd name="connsiteX62" fmla="*/ 609487 w 609487"/>
              <a:gd name="connsiteY62" fmla="*/ 34434 h 543419"/>
              <a:gd name="connsiteX63" fmla="*/ 609487 w 609487"/>
              <a:gd name="connsiteY63" fmla="*/ 436688 h 543419"/>
              <a:gd name="connsiteX64" fmla="*/ 575108 w 609487"/>
              <a:gd name="connsiteY64" fmla="*/ 471122 h 543419"/>
              <a:gd name="connsiteX65" fmla="*/ 323028 w 609487"/>
              <a:gd name="connsiteY65" fmla="*/ 471122 h 543419"/>
              <a:gd name="connsiteX66" fmla="*/ 323028 w 609487"/>
              <a:gd name="connsiteY66" fmla="*/ 512938 h 543419"/>
              <a:gd name="connsiteX67" fmla="*/ 508065 w 609487"/>
              <a:gd name="connsiteY67" fmla="*/ 512938 h 543419"/>
              <a:gd name="connsiteX68" fmla="*/ 523302 w 609487"/>
              <a:gd name="connsiteY68" fmla="*/ 528179 h 543419"/>
              <a:gd name="connsiteX69" fmla="*/ 508065 w 609487"/>
              <a:gd name="connsiteY69" fmla="*/ 543419 h 543419"/>
              <a:gd name="connsiteX70" fmla="*/ 101422 w 609487"/>
              <a:gd name="connsiteY70" fmla="*/ 543419 h 543419"/>
              <a:gd name="connsiteX71" fmla="*/ 86185 w 609487"/>
              <a:gd name="connsiteY71" fmla="*/ 528179 h 543419"/>
              <a:gd name="connsiteX72" fmla="*/ 101422 w 609487"/>
              <a:gd name="connsiteY72" fmla="*/ 512938 h 543419"/>
              <a:gd name="connsiteX73" fmla="*/ 286507 w 609487"/>
              <a:gd name="connsiteY73" fmla="*/ 512938 h 543419"/>
              <a:gd name="connsiteX74" fmla="*/ 286507 w 609487"/>
              <a:gd name="connsiteY74" fmla="*/ 471122 h 543419"/>
              <a:gd name="connsiteX75" fmla="*/ 34427 w 609487"/>
              <a:gd name="connsiteY75" fmla="*/ 471122 h 543419"/>
              <a:gd name="connsiteX76" fmla="*/ 0 w 609487"/>
              <a:gd name="connsiteY76" fmla="*/ 436688 h 543419"/>
              <a:gd name="connsiteX77" fmla="*/ 0 w 609487"/>
              <a:gd name="connsiteY77" fmla="*/ 34434 h 543419"/>
              <a:gd name="connsiteX78" fmla="*/ 34427 w 609487"/>
              <a:gd name="connsiteY78" fmla="*/ 0 h 5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9487" h="543419">
                <a:moveTo>
                  <a:pt x="333482" y="277641"/>
                </a:moveTo>
                <a:lnTo>
                  <a:pt x="363955" y="277641"/>
                </a:lnTo>
                <a:lnTo>
                  <a:pt x="363955" y="418428"/>
                </a:lnTo>
                <a:lnTo>
                  <a:pt x="333482" y="418428"/>
                </a:lnTo>
                <a:close/>
                <a:moveTo>
                  <a:pt x="455373" y="262167"/>
                </a:moveTo>
                <a:lnTo>
                  <a:pt x="485846" y="262167"/>
                </a:lnTo>
                <a:lnTo>
                  <a:pt x="485846" y="419666"/>
                </a:lnTo>
                <a:lnTo>
                  <a:pt x="455373" y="419666"/>
                </a:lnTo>
                <a:close/>
                <a:moveTo>
                  <a:pt x="153692" y="227458"/>
                </a:moveTo>
                <a:cubicBezTo>
                  <a:pt x="112030" y="235933"/>
                  <a:pt x="80557" y="272879"/>
                  <a:pt x="80557" y="317063"/>
                </a:cubicBezTo>
                <a:cubicBezTo>
                  <a:pt x="80557" y="367484"/>
                  <a:pt x="121553" y="408477"/>
                  <a:pt x="171976" y="408477"/>
                </a:cubicBezTo>
                <a:cubicBezTo>
                  <a:pt x="216114" y="408477"/>
                  <a:pt x="253062" y="377006"/>
                  <a:pt x="261538" y="335346"/>
                </a:cubicBezTo>
                <a:lnTo>
                  <a:pt x="153692" y="335346"/>
                </a:lnTo>
                <a:close/>
                <a:moveTo>
                  <a:pt x="516319" y="227363"/>
                </a:moveTo>
                <a:lnTo>
                  <a:pt x="546792" y="227363"/>
                </a:lnTo>
                <a:lnTo>
                  <a:pt x="546792" y="419666"/>
                </a:lnTo>
                <a:lnTo>
                  <a:pt x="516319" y="419666"/>
                </a:lnTo>
                <a:close/>
                <a:moveTo>
                  <a:pt x="394428" y="227363"/>
                </a:moveTo>
                <a:lnTo>
                  <a:pt x="424901" y="227363"/>
                </a:lnTo>
                <a:lnTo>
                  <a:pt x="424901" y="419666"/>
                </a:lnTo>
                <a:lnTo>
                  <a:pt x="394428" y="419666"/>
                </a:lnTo>
                <a:close/>
                <a:moveTo>
                  <a:pt x="171976" y="207366"/>
                </a:moveTo>
                <a:lnTo>
                  <a:pt x="171976" y="317063"/>
                </a:lnTo>
                <a:lnTo>
                  <a:pt x="281631" y="317063"/>
                </a:lnTo>
                <a:cubicBezTo>
                  <a:pt x="281631" y="377625"/>
                  <a:pt x="232541" y="426760"/>
                  <a:pt x="171976" y="426760"/>
                </a:cubicBezTo>
                <a:cubicBezTo>
                  <a:pt x="111364" y="426760"/>
                  <a:pt x="62274" y="377625"/>
                  <a:pt x="62274" y="317063"/>
                </a:cubicBezTo>
                <a:cubicBezTo>
                  <a:pt x="62274" y="256453"/>
                  <a:pt x="111364" y="207366"/>
                  <a:pt x="171976" y="207366"/>
                </a:cubicBezTo>
                <a:close/>
                <a:moveTo>
                  <a:pt x="365669" y="162992"/>
                </a:moveTo>
                <a:lnTo>
                  <a:pt x="508701" y="162992"/>
                </a:lnTo>
                <a:lnTo>
                  <a:pt x="508701" y="187369"/>
                </a:lnTo>
                <a:lnTo>
                  <a:pt x="365669" y="187369"/>
                </a:lnTo>
                <a:close/>
                <a:moveTo>
                  <a:pt x="60560" y="162992"/>
                </a:moveTo>
                <a:lnTo>
                  <a:pt x="340053" y="162992"/>
                </a:lnTo>
                <a:lnTo>
                  <a:pt x="340053" y="187369"/>
                </a:lnTo>
                <a:lnTo>
                  <a:pt x="60560" y="187369"/>
                </a:lnTo>
                <a:close/>
                <a:moveTo>
                  <a:pt x="60560" y="110191"/>
                </a:moveTo>
                <a:lnTo>
                  <a:pt x="409664" y="110191"/>
                </a:lnTo>
                <a:lnTo>
                  <a:pt x="409664" y="134568"/>
                </a:lnTo>
                <a:lnTo>
                  <a:pt x="60560" y="134568"/>
                </a:lnTo>
                <a:close/>
                <a:moveTo>
                  <a:pt x="199830" y="57437"/>
                </a:moveTo>
                <a:lnTo>
                  <a:pt x="236350" y="57437"/>
                </a:lnTo>
                <a:lnTo>
                  <a:pt x="236350" y="81862"/>
                </a:lnTo>
                <a:lnTo>
                  <a:pt x="199830" y="81862"/>
                </a:lnTo>
                <a:close/>
                <a:moveTo>
                  <a:pt x="130171" y="57437"/>
                </a:moveTo>
                <a:lnTo>
                  <a:pt x="166738" y="57437"/>
                </a:lnTo>
                <a:lnTo>
                  <a:pt x="166738" y="81862"/>
                </a:lnTo>
                <a:lnTo>
                  <a:pt x="130171" y="81862"/>
                </a:lnTo>
                <a:close/>
                <a:moveTo>
                  <a:pt x="60560" y="57437"/>
                </a:moveTo>
                <a:lnTo>
                  <a:pt x="97079" y="57437"/>
                </a:lnTo>
                <a:lnTo>
                  <a:pt x="97079" y="81862"/>
                </a:lnTo>
                <a:lnTo>
                  <a:pt x="60512" y="81862"/>
                </a:lnTo>
                <a:close/>
                <a:moveTo>
                  <a:pt x="34427" y="24385"/>
                </a:moveTo>
                <a:cubicBezTo>
                  <a:pt x="28903" y="24385"/>
                  <a:pt x="24379" y="28909"/>
                  <a:pt x="24379" y="34434"/>
                </a:cubicBezTo>
                <a:lnTo>
                  <a:pt x="24379" y="436688"/>
                </a:lnTo>
                <a:cubicBezTo>
                  <a:pt x="24379" y="442213"/>
                  <a:pt x="28855" y="446737"/>
                  <a:pt x="34427" y="446737"/>
                </a:cubicBezTo>
                <a:lnTo>
                  <a:pt x="575061" y="446737"/>
                </a:lnTo>
                <a:cubicBezTo>
                  <a:pt x="580584" y="446737"/>
                  <a:pt x="585108" y="442213"/>
                  <a:pt x="585108" y="436688"/>
                </a:cubicBezTo>
                <a:lnTo>
                  <a:pt x="585155" y="436688"/>
                </a:lnTo>
                <a:lnTo>
                  <a:pt x="585155" y="34434"/>
                </a:lnTo>
                <a:cubicBezTo>
                  <a:pt x="585155" y="28862"/>
                  <a:pt x="580632" y="24385"/>
                  <a:pt x="575108" y="24385"/>
                </a:cubicBezTo>
                <a:close/>
                <a:moveTo>
                  <a:pt x="34427" y="0"/>
                </a:moveTo>
                <a:lnTo>
                  <a:pt x="575108" y="0"/>
                </a:lnTo>
                <a:cubicBezTo>
                  <a:pt x="594107" y="0"/>
                  <a:pt x="609487" y="15431"/>
                  <a:pt x="609487" y="34434"/>
                </a:cubicBezTo>
                <a:lnTo>
                  <a:pt x="609487" y="436688"/>
                </a:lnTo>
                <a:cubicBezTo>
                  <a:pt x="609487" y="455691"/>
                  <a:pt x="594107" y="471122"/>
                  <a:pt x="575108" y="471122"/>
                </a:cubicBezTo>
                <a:lnTo>
                  <a:pt x="323028" y="471122"/>
                </a:lnTo>
                <a:lnTo>
                  <a:pt x="323028" y="512938"/>
                </a:lnTo>
                <a:lnTo>
                  <a:pt x="508065" y="512938"/>
                </a:lnTo>
                <a:cubicBezTo>
                  <a:pt x="516493" y="512938"/>
                  <a:pt x="523302" y="519796"/>
                  <a:pt x="523302" y="528179"/>
                </a:cubicBezTo>
                <a:cubicBezTo>
                  <a:pt x="523302" y="536608"/>
                  <a:pt x="516493" y="543419"/>
                  <a:pt x="508065" y="543419"/>
                </a:cubicBezTo>
                <a:lnTo>
                  <a:pt x="101422" y="543419"/>
                </a:lnTo>
                <a:cubicBezTo>
                  <a:pt x="93042" y="543419"/>
                  <a:pt x="86185" y="536608"/>
                  <a:pt x="86185" y="528179"/>
                </a:cubicBezTo>
                <a:cubicBezTo>
                  <a:pt x="86185" y="519796"/>
                  <a:pt x="93042" y="512938"/>
                  <a:pt x="101422" y="512938"/>
                </a:cubicBezTo>
                <a:lnTo>
                  <a:pt x="286507" y="512938"/>
                </a:lnTo>
                <a:lnTo>
                  <a:pt x="286507" y="471122"/>
                </a:lnTo>
                <a:lnTo>
                  <a:pt x="34427" y="471122"/>
                </a:lnTo>
                <a:cubicBezTo>
                  <a:pt x="15428" y="471122"/>
                  <a:pt x="0" y="455691"/>
                  <a:pt x="0" y="436688"/>
                </a:cubicBezTo>
                <a:lnTo>
                  <a:pt x="0" y="34434"/>
                </a:lnTo>
                <a:cubicBezTo>
                  <a:pt x="0" y="15431"/>
                  <a:pt x="15428" y="0"/>
                  <a:pt x="3442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" name="72094aa6-2e5c-4b28-9414-87a7235e45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9885" y="-129197"/>
            <a:ext cx="10269047" cy="6368528"/>
            <a:chOff x="1747240" y="-160544"/>
            <a:chExt cx="8569137" cy="5314299"/>
          </a:xfrm>
        </p:grpSpPr>
        <p:grpSp>
          <p:nvGrpSpPr>
            <p:cNvPr id="4" name="iŝľïdé"/>
            <p:cNvGrpSpPr/>
            <p:nvPr/>
          </p:nvGrpSpPr>
          <p:grpSpPr>
            <a:xfrm>
              <a:off x="2639303" y="-160544"/>
              <a:ext cx="7058444" cy="2838172"/>
              <a:chOff x="2639303" y="646761"/>
              <a:chExt cx="7058444" cy="2838172"/>
            </a:xfrm>
          </p:grpSpPr>
          <p:sp>
            <p:nvSpPr>
              <p:cNvPr id="36" name="išļîḑè"/>
              <p:cNvSpPr/>
              <p:nvPr/>
            </p:nvSpPr>
            <p:spPr bwMode="auto">
              <a:xfrm rot="14727876">
                <a:off x="8269270" y="671182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íṡlîďe"/>
              <p:cNvSpPr/>
              <p:nvPr/>
            </p:nvSpPr>
            <p:spPr bwMode="auto">
              <a:xfrm rot="16268728">
                <a:off x="7017625" y="1689905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ïsḻîḍe"/>
              <p:cNvSpPr/>
              <p:nvPr/>
            </p:nvSpPr>
            <p:spPr bwMode="auto">
              <a:xfrm rot="17855333">
                <a:off x="5448998" y="2056456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9" name="íSḻide"/>
              <p:cNvSpPr/>
              <p:nvPr>
                <p:custDataLst>
                  <p:tags r:id="rId2"/>
                </p:custDataLst>
              </p:nvPr>
            </p:nvSpPr>
            <p:spPr bwMode="auto">
              <a:xfrm rot="19453913">
                <a:off x="3893856" y="1674663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sľïḋé"/>
              <p:cNvSpPr/>
              <p:nvPr/>
            </p:nvSpPr>
            <p:spPr bwMode="auto">
              <a:xfrm rot="21007680">
                <a:off x="2639303" y="646761"/>
                <a:ext cx="1099521" cy="1757433"/>
              </a:xfrm>
              <a:custGeom>
                <a:avLst/>
                <a:gdLst>
                  <a:gd name="T0" fmla="*/ 480 w 502"/>
                  <a:gd name="T1" fmla="*/ 784 h 804"/>
                  <a:gd name="T2" fmla="*/ 482 w 502"/>
                  <a:gd name="T3" fmla="*/ 710 h 804"/>
                  <a:gd name="T4" fmla="*/ 428 w 502"/>
                  <a:gd name="T5" fmla="*/ 697 h 804"/>
                  <a:gd name="T6" fmla="*/ 139 w 502"/>
                  <a:gd name="T7" fmla="*/ 175 h 804"/>
                  <a:gd name="T8" fmla="*/ 184 w 502"/>
                  <a:gd name="T9" fmla="*/ 78 h 804"/>
                  <a:gd name="T10" fmla="*/ 78 w 502"/>
                  <a:gd name="T11" fmla="*/ 10 h 804"/>
                  <a:gd name="T12" fmla="*/ 10 w 502"/>
                  <a:gd name="T13" fmla="*/ 116 h 804"/>
                  <a:gd name="T14" fmla="*/ 97 w 502"/>
                  <a:gd name="T15" fmla="*/ 186 h 804"/>
                  <a:gd name="T16" fmla="*/ 395 w 502"/>
                  <a:gd name="T17" fmla="*/ 726 h 804"/>
                  <a:gd name="T18" fmla="*/ 406 w 502"/>
                  <a:gd name="T19" fmla="*/ 783 h 804"/>
                  <a:gd name="T20" fmla="*/ 480 w 502"/>
                  <a:gd name="T21" fmla="*/ 784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2" h="804">
                    <a:moveTo>
                      <a:pt x="480" y="784"/>
                    </a:moveTo>
                    <a:cubicBezTo>
                      <a:pt x="501" y="764"/>
                      <a:pt x="502" y="731"/>
                      <a:pt x="482" y="710"/>
                    </a:cubicBezTo>
                    <a:cubicBezTo>
                      <a:pt x="467" y="695"/>
                      <a:pt x="446" y="690"/>
                      <a:pt x="428" y="697"/>
                    </a:cubicBezTo>
                    <a:cubicBezTo>
                      <a:pt x="292" y="546"/>
                      <a:pt x="194" y="368"/>
                      <a:pt x="139" y="175"/>
                    </a:cubicBezTo>
                    <a:cubicBezTo>
                      <a:pt x="173" y="157"/>
                      <a:pt x="192" y="118"/>
                      <a:pt x="184" y="78"/>
                    </a:cubicBezTo>
                    <a:cubicBezTo>
                      <a:pt x="173" y="30"/>
                      <a:pt x="126" y="0"/>
                      <a:pt x="78" y="10"/>
                    </a:cubicBezTo>
                    <a:cubicBezTo>
                      <a:pt x="30" y="21"/>
                      <a:pt x="0" y="68"/>
                      <a:pt x="10" y="116"/>
                    </a:cubicBezTo>
                    <a:cubicBezTo>
                      <a:pt x="19" y="157"/>
                      <a:pt x="56" y="186"/>
                      <a:pt x="97" y="186"/>
                    </a:cubicBezTo>
                    <a:cubicBezTo>
                      <a:pt x="153" y="386"/>
                      <a:pt x="255" y="571"/>
                      <a:pt x="395" y="726"/>
                    </a:cubicBezTo>
                    <a:cubicBezTo>
                      <a:pt x="388" y="745"/>
                      <a:pt x="391" y="767"/>
                      <a:pt x="406" y="783"/>
                    </a:cubicBezTo>
                    <a:cubicBezTo>
                      <a:pt x="426" y="804"/>
                      <a:pt x="460" y="804"/>
                      <a:pt x="480" y="78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4" name="işľiďe"/>
            <p:cNvSpPr/>
            <p:nvPr>
              <p:custDataLst>
                <p:tags r:id="rId3"/>
              </p:custDataLst>
            </p:nvPr>
          </p:nvSpPr>
          <p:spPr bwMode="auto">
            <a:xfrm>
              <a:off x="2315580" y="1485491"/>
              <a:ext cx="882607" cy="88260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ṣḻídè"/>
            <p:cNvSpPr txBox="1"/>
            <p:nvPr/>
          </p:nvSpPr>
          <p:spPr>
            <a:xfrm>
              <a:off x="5069816" y="4337738"/>
              <a:ext cx="1819536" cy="816017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00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24" name="íṧlíḓé"/>
            <p:cNvSpPr/>
            <p:nvPr>
              <p:custDataLst>
                <p:tags r:id="rId4"/>
              </p:custDataLst>
            </p:nvPr>
          </p:nvSpPr>
          <p:spPr bwMode="auto">
            <a:xfrm>
              <a:off x="8907773" y="1446147"/>
              <a:ext cx="882607" cy="88260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šlïḓè"/>
            <p:cNvGrpSpPr/>
            <p:nvPr/>
          </p:nvGrpSpPr>
          <p:grpSpPr>
            <a:xfrm>
              <a:off x="3309742" y="2469788"/>
              <a:ext cx="7006635" cy="2236557"/>
              <a:chOff x="4948086" y="-692955"/>
              <a:chExt cx="9816336" cy="2236557"/>
            </a:xfrm>
          </p:grpSpPr>
          <p:sp>
            <p:nvSpPr>
              <p:cNvPr id="20" name="íS1iḓè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2215122" y="-692955"/>
                <a:ext cx="2549300" cy="677721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/>
              <a:lstStyle/>
              <a:p>
                <a:pPr algn="ctr"/>
                <a:r>
                  <a:rPr lang="zh-CN" altLang="en-US" sz="2400" b="1" dirty="0">
                    <a:solidFill>
                      <a:schemeClr val="accent2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管理端</a:t>
                </a:r>
                <a:endParaRPr lang="zh-CN" altLang="en-US" sz="2400" b="1" dirty="0">
                  <a:solidFill>
                    <a:schemeClr val="accent2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solidFill>
                      <a:schemeClr val="accent2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网页管理平台</a:t>
                </a:r>
                <a:endParaRPr lang="zh-CN" altLang="en-US" sz="2400" b="1" dirty="0">
                  <a:solidFill>
                    <a:schemeClr val="accent2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iṧ1íḍê"/>
              <p:cNvSpPr txBox="1"/>
              <p:nvPr/>
            </p:nvSpPr>
            <p:spPr>
              <a:xfrm>
                <a:off x="4948086" y="727585"/>
                <a:ext cx="2549181" cy="816017"/>
              </a:xfrm>
              <a:prstGeom prst="rect">
                <a:avLst/>
              </a:prstGeom>
            </p:spPr>
            <p:txBody>
              <a:bodyPr vert="horz" wrap="square" lIns="0" tIns="72000" rIns="0" bIns="0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9" name="íŝḻïḓé"/>
            <p:cNvSpPr txBox="1"/>
            <p:nvPr/>
          </p:nvSpPr>
          <p:spPr>
            <a:xfrm>
              <a:off x="8272908" y="2796250"/>
              <a:ext cx="1819536" cy="816017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00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grpSp>
          <p:nvGrpSpPr>
            <p:cNvPr id="14" name="ïṡļïḋè"/>
            <p:cNvGrpSpPr/>
            <p:nvPr/>
          </p:nvGrpSpPr>
          <p:grpSpPr>
            <a:xfrm>
              <a:off x="1747240" y="2322393"/>
              <a:ext cx="1940964" cy="1476923"/>
              <a:chOff x="4810748" y="253728"/>
              <a:chExt cx="2719303" cy="1476923"/>
            </a:xfrm>
          </p:grpSpPr>
          <p:sp>
            <p:nvSpPr>
              <p:cNvPr id="16" name="išļîḑè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810748" y="253728"/>
                <a:ext cx="2719303" cy="684080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/>
              <a:lstStyle/>
              <a:p>
                <a:pPr algn="ctr"/>
                <a:r>
                  <a:rPr lang="zh-CN" altLang="en-US" sz="2400" b="1" dirty="0">
                    <a:solidFill>
                      <a:schemeClr val="accent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顾客端</a:t>
                </a:r>
                <a:endParaRPr lang="zh-CN" altLang="en-US" sz="2400" b="1" dirty="0">
                  <a:solidFill>
                    <a:schemeClr val="accent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solidFill>
                      <a:schemeClr val="accent1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微信小程序</a:t>
                </a:r>
                <a:endParaRPr lang="zh-CN" altLang="en-US" sz="2400" b="1" dirty="0">
                  <a:solidFill>
                    <a:schemeClr val="accent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ïṧḷídé"/>
              <p:cNvSpPr txBox="1"/>
              <p:nvPr/>
            </p:nvSpPr>
            <p:spPr>
              <a:xfrm>
                <a:off x="4948086" y="914634"/>
                <a:ext cx="2549181" cy="816017"/>
              </a:xfrm>
              <a:prstGeom prst="rect">
                <a:avLst/>
              </a:prstGeom>
            </p:spPr>
            <p:txBody>
              <a:bodyPr vert="horz" wrap="square" lIns="0" tIns="72000" rIns="0" bIns="0" anchor="t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100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5" name="íśļîḓe"/>
            <p:cNvSpPr/>
            <p:nvPr/>
          </p:nvSpPr>
          <p:spPr bwMode="auto">
            <a:xfrm>
              <a:off x="5321914" y="1233663"/>
              <a:ext cx="1548172" cy="444471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/>
            </a:bodyPr>
            <a:lstStyle/>
            <a:p>
              <a:pPr algn="ctr"/>
              <a:endParaRPr lang="zh-CN" altLang="en-US" sz="1600" b="1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4033" y="5681905"/>
            <a:ext cx="5546460" cy="892728"/>
            <a:chOff x="476262" y="353863"/>
            <a:chExt cx="5546460" cy="892728"/>
          </a:xfrm>
        </p:grpSpPr>
        <p:sp>
          <p:nvSpPr>
            <p:cNvPr id="48" name="矩形 47"/>
            <p:cNvSpPr/>
            <p:nvPr/>
          </p:nvSpPr>
          <p:spPr>
            <a:xfrm>
              <a:off x="1572642" y="588124"/>
              <a:ext cx="4450080" cy="645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36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华文新魏" panose="02010800040101010101" charset="-122"/>
                  <a:ea typeface="华文新魏" panose="02010800040101010101" charset="-122"/>
                  <a:cs typeface="Aharoni" panose="02010803020104030203" pitchFamily="2" charset="-79"/>
                </a:rPr>
                <a:t>全系统顶层用例图</a:t>
              </a:r>
              <a:endParaRPr lang="zh-CN" sz="36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华文新魏" panose="02010800040101010101" charset="-122"/>
                <a:ea typeface="华文新魏" panose="02010800040101010101" charset="-122"/>
                <a:cs typeface="Aharoni" panose="02010803020104030203" pitchFamily="2" charset="-79"/>
              </a:endParaRPr>
            </a:p>
          </p:txBody>
        </p:sp>
        <p:sp>
          <p:nvSpPr>
            <p:cNvPr id="4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43" name="ïṩḻïďe"/>
          <p:cNvSpPr/>
          <p:nvPr>
            <p:custDataLst>
              <p:tags r:id="rId7"/>
            </p:custDataLst>
          </p:nvPr>
        </p:nvSpPr>
        <p:spPr bwMode="auto">
          <a:xfrm>
            <a:off x="1537462" y="2028428"/>
            <a:ext cx="801384" cy="648647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ln w="19050"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ïṩ1iḍê"/>
          <p:cNvSpPr/>
          <p:nvPr>
            <p:custDataLst>
              <p:tags r:id="rId8"/>
            </p:custDataLst>
          </p:nvPr>
        </p:nvSpPr>
        <p:spPr bwMode="auto">
          <a:xfrm>
            <a:off x="9543981" y="2074689"/>
            <a:ext cx="729651" cy="597330"/>
          </a:xfrm>
          <a:custGeom>
            <a:avLst/>
            <a:gdLst>
              <a:gd name="connsiteX0" fmla="*/ 533228 w 606862"/>
              <a:gd name="connsiteY0" fmla="*/ 69781 h 435499"/>
              <a:gd name="connsiteX1" fmla="*/ 528214 w 606862"/>
              <a:gd name="connsiteY1" fmla="*/ 81924 h 435499"/>
              <a:gd name="connsiteX2" fmla="*/ 515122 w 606862"/>
              <a:gd name="connsiteY2" fmla="*/ 82851 h 435499"/>
              <a:gd name="connsiteX3" fmla="*/ 513543 w 606862"/>
              <a:gd name="connsiteY3" fmla="*/ 87671 h 435499"/>
              <a:gd name="connsiteX4" fmla="*/ 523571 w 606862"/>
              <a:gd name="connsiteY4" fmla="*/ 96107 h 435499"/>
              <a:gd name="connsiteX5" fmla="*/ 520414 w 606862"/>
              <a:gd name="connsiteY5" fmla="*/ 108806 h 435499"/>
              <a:gd name="connsiteX6" fmla="*/ 524500 w 606862"/>
              <a:gd name="connsiteY6" fmla="*/ 111773 h 435499"/>
              <a:gd name="connsiteX7" fmla="*/ 535643 w 606862"/>
              <a:gd name="connsiteY7" fmla="*/ 104913 h 435499"/>
              <a:gd name="connsiteX8" fmla="*/ 546785 w 606862"/>
              <a:gd name="connsiteY8" fmla="*/ 111773 h 435499"/>
              <a:gd name="connsiteX9" fmla="*/ 550871 w 606862"/>
              <a:gd name="connsiteY9" fmla="*/ 108806 h 435499"/>
              <a:gd name="connsiteX10" fmla="*/ 547807 w 606862"/>
              <a:gd name="connsiteY10" fmla="*/ 96107 h 435499"/>
              <a:gd name="connsiteX11" fmla="*/ 557835 w 606862"/>
              <a:gd name="connsiteY11" fmla="*/ 87671 h 435499"/>
              <a:gd name="connsiteX12" fmla="*/ 556349 w 606862"/>
              <a:gd name="connsiteY12" fmla="*/ 82851 h 435499"/>
              <a:gd name="connsiteX13" fmla="*/ 543257 w 606862"/>
              <a:gd name="connsiteY13" fmla="*/ 81924 h 435499"/>
              <a:gd name="connsiteX14" fmla="*/ 538242 w 606862"/>
              <a:gd name="connsiteY14" fmla="*/ 69781 h 435499"/>
              <a:gd name="connsiteX15" fmla="*/ 533228 w 606862"/>
              <a:gd name="connsiteY15" fmla="*/ 69781 h 435499"/>
              <a:gd name="connsiteX16" fmla="*/ 474173 w 606862"/>
              <a:gd name="connsiteY16" fmla="*/ 69781 h 435499"/>
              <a:gd name="connsiteX17" fmla="*/ 469159 w 606862"/>
              <a:gd name="connsiteY17" fmla="*/ 81924 h 435499"/>
              <a:gd name="connsiteX18" fmla="*/ 456066 w 606862"/>
              <a:gd name="connsiteY18" fmla="*/ 82851 h 435499"/>
              <a:gd name="connsiteX19" fmla="*/ 454488 w 606862"/>
              <a:gd name="connsiteY19" fmla="*/ 87671 h 435499"/>
              <a:gd name="connsiteX20" fmla="*/ 464516 w 606862"/>
              <a:gd name="connsiteY20" fmla="*/ 96107 h 435499"/>
              <a:gd name="connsiteX21" fmla="*/ 461359 w 606862"/>
              <a:gd name="connsiteY21" fmla="*/ 108806 h 435499"/>
              <a:gd name="connsiteX22" fmla="*/ 465445 w 606862"/>
              <a:gd name="connsiteY22" fmla="*/ 111773 h 435499"/>
              <a:gd name="connsiteX23" fmla="*/ 476587 w 606862"/>
              <a:gd name="connsiteY23" fmla="*/ 104913 h 435499"/>
              <a:gd name="connsiteX24" fmla="*/ 487730 w 606862"/>
              <a:gd name="connsiteY24" fmla="*/ 111773 h 435499"/>
              <a:gd name="connsiteX25" fmla="*/ 491815 w 606862"/>
              <a:gd name="connsiteY25" fmla="*/ 108806 h 435499"/>
              <a:gd name="connsiteX26" fmla="*/ 488751 w 606862"/>
              <a:gd name="connsiteY26" fmla="*/ 96107 h 435499"/>
              <a:gd name="connsiteX27" fmla="*/ 498779 w 606862"/>
              <a:gd name="connsiteY27" fmla="*/ 87671 h 435499"/>
              <a:gd name="connsiteX28" fmla="*/ 497294 w 606862"/>
              <a:gd name="connsiteY28" fmla="*/ 82851 h 435499"/>
              <a:gd name="connsiteX29" fmla="*/ 484201 w 606862"/>
              <a:gd name="connsiteY29" fmla="*/ 81924 h 435499"/>
              <a:gd name="connsiteX30" fmla="*/ 479187 w 606862"/>
              <a:gd name="connsiteY30" fmla="*/ 69781 h 435499"/>
              <a:gd name="connsiteX31" fmla="*/ 474173 w 606862"/>
              <a:gd name="connsiteY31" fmla="*/ 69781 h 435499"/>
              <a:gd name="connsiteX32" fmla="*/ 415117 w 606862"/>
              <a:gd name="connsiteY32" fmla="*/ 69781 h 435499"/>
              <a:gd name="connsiteX33" fmla="*/ 410103 w 606862"/>
              <a:gd name="connsiteY33" fmla="*/ 81924 h 435499"/>
              <a:gd name="connsiteX34" fmla="*/ 397011 w 606862"/>
              <a:gd name="connsiteY34" fmla="*/ 82851 h 435499"/>
              <a:gd name="connsiteX35" fmla="*/ 395432 w 606862"/>
              <a:gd name="connsiteY35" fmla="*/ 87671 h 435499"/>
              <a:gd name="connsiteX36" fmla="*/ 405460 w 606862"/>
              <a:gd name="connsiteY36" fmla="*/ 96107 h 435499"/>
              <a:gd name="connsiteX37" fmla="*/ 402303 w 606862"/>
              <a:gd name="connsiteY37" fmla="*/ 108806 h 435499"/>
              <a:gd name="connsiteX38" fmla="*/ 406389 w 606862"/>
              <a:gd name="connsiteY38" fmla="*/ 111773 h 435499"/>
              <a:gd name="connsiteX39" fmla="*/ 417532 w 606862"/>
              <a:gd name="connsiteY39" fmla="*/ 104913 h 435499"/>
              <a:gd name="connsiteX40" fmla="*/ 428674 w 606862"/>
              <a:gd name="connsiteY40" fmla="*/ 111773 h 435499"/>
              <a:gd name="connsiteX41" fmla="*/ 432760 w 606862"/>
              <a:gd name="connsiteY41" fmla="*/ 108806 h 435499"/>
              <a:gd name="connsiteX42" fmla="*/ 429696 w 606862"/>
              <a:gd name="connsiteY42" fmla="*/ 96107 h 435499"/>
              <a:gd name="connsiteX43" fmla="*/ 439724 w 606862"/>
              <a:gd name="connsiteY43" fmla="*/ 87671 h 435499"/>
              <a:gd name="connsiteX44" fmla="*/ 438238 w 606862"/>
              <a:gd name="connsiteY44" fmla="*/ 82851 h 435499"/>
              <a:gd name="connsiteX45" fmla="*/ 425146 w 606862"/>
              <a:gd name="connsiteY45" fmla="*/ 81924 h 435499"/>
              <a:gd name="connsiteX46" fmla="*/ 420132 w 606862"/>
              <a:gd name="connsiteY46" fmla="*/ 69781 h 435499"/>
              <a:gd name="connsiteX47" fmla="*/ 415117 w 606862"/>
              <a:gd name="connsiteY47" fmla="*/ 69781 h 435499"/>
              <a:gd name="connsiteX48" fmla="*/ 436010 w 606862"/>
              <a:gd name="connsiteY48" fmla="*/ 3780 h 435499"/>
              <a:gd name="connsiteX49" fmla="*/ 517257 w 606862"/>
              <a:gd name="connsiteY49" fmla="*/ 3780 h 435499"/>
              <a:gd name="connsiteX50" fmla="*/ 606862 w 606862"/>
              <a:gd name="connsiteY50" fmla="*/ 93140 h 435499"/>
              <a:gd name="connsiteX51" fmla="*/ 517257 w 606862"/>
              <a:gd name="connsiteY51" fmla="*/ 182594 h 435499"/>
              <a:gd name="connsiteX52" fmla="*/ 456438 w 606862"/>
              <a:gd name="connsiteY52" fmla="*/ 182594 h 435499"/>
              <a:gd name="connsiteX53" fmla="*/ 415210 w 606862"/>
              <a:gd name="connsiteY53" fmla="*/ 223751 h 435499"/>
              <a:gd name="connsiteX54" fmla="*/ 407689 w 606862"/>
              <a:gd name="connsiteY54" fmla="*/ 220692 h 435499"/>
              <a:gd name="connsiteX55" fmla="*/ 407689 w 606862"/>
              <a:gd name="connsiteY55" fmla="*/ 178051 h 435499"/>
              <a:gd name="connsiteX56" fmla="*/ 346405 w 606862"/>
              <a:gd name="connsiteY56" fmla="*/ 93233 h 435499"/>
              <a:gd name="connsiteX57" fmla="*/ 436010 w 606862"/>
              <a:gd name="connsiteY57" fmla="*/ 3780 h 435499"/>
              <a:gd name="connsiteX58" fmla="*/ 140854 w 606862"/>
              <a:gd name="connsiteY58" fmla="*/ 207 h 435499"/>
              <a:gd name="connsiteX59" fmla="*/ 216621 w 606862"/>
              <a:gd name="connsiteY59" fmla="*/ 856 h 435499"/>
              <a:gd name="connsiteX60" fmla="*/ 272145 w 606862"/>
              <a:gd name="connsiteY60" fmla="*/ 33762 h 435499"/>
              <a:gd name="connsiteX61" fmla="*/ 302693 w 606862"/>
              <a:gd name="connsiteY61" fmla="*/ 122934 h 435499"/>
              <a:gd name="connsiteX62" fmla="*/ 310400 w 606862"/>
              <a:gd name="connsiteY62" fmla="*/ 158343 h 435499"/>
              <a:gd name="connsiteX63" fmla="*/ 293130 w 606862"/>
              <a:gd name="connsiteY63" fmla="*/ 188098 h 435499"/>
              <a:gd name="connsiteX64" fmla="*/ 281152 w 606862"/>
              <a:gd name="connsiteY64" fmla="*/ 220819 h 435499"/>
              <a:gd name="connsiteX65" fmla="*/ 281152 w 606862"/>
              <a:gd name="connsiteY65" fmla="*/ 260863 h 435499"/>
              <a:gd name="connsiteX66" fmla="*/ 283287 w 606862"/>
              <a:gd name="connsiteY66" fmla="*/ 264385 h 435499"/>
              <a:gd name="connsiteX67" fmla="*/ 407057 w 606862"/>
              <a:gd name="connsiteY67" fmla="*/ 343732 h 435499"/>
              <a:gd name="connsiteX68" fmla="*/ 422192 w 606862"/>
              <a:gd name="connsiteY68" fmla="*/ 375989 h 435499"/>
              <a:gd name="connsiteX69" fmla="*/ 422192 w 606862"/>
              <a:gd name="connsiteY69" fmla="*/ 435406 h 435499"/>
              <a:gd name="connsiteX70" fmla="*/ 238533 w 606862"/>
              <a:gd name="connsiteY70" fmla="*/ 435406 h 435499"/>
              <a:gd name="connsiteX71" fmla="*/ 220520 w 606862"/>
              <a:gd name="connsiteY71" fmla="*/ 352816 h 435499"/>
              <a:gd name="connsiteX72" fmla="*/ 210957 w 606862"/>
              <a:gd name="connsiteY72" fmla="*/ 299331 h 435499"/>
              <a:gd name="connsiteX73" fmla="*/ 201393 w 606862"/>
              <a:gd name="connsiteY73" fmla="*/ 352816 h 435499"/>
              <a:gd name="connsiteX74" fmla="*/ 183566 w 606862"/>
              <a:gd name="connsiteY74" fmla="*/ 435499 h 435499"/>
              <a:gd name="connsiteX75" fmla="*/ 0 w 606862"/>
              <a:gd name="connsiteY75" fmla="*/ 435499 h 435499"/>
              <a:gd name="connsiteX76" fmla="*/ 0 w 606862"/>
              <a:gd name="connsiteY76" fmla="*/ 376082 h 435499"/>
              <a:gd name="connsiteX77" fmla="*/ 15135 w 606862"/>
              <a:gd name="connsiteY77" fmla="*/ 343824 h 435499"/>
              <a:gd name="connsiteX78" fmla="*/ 138905 w 606862"/>
              <a:gd name="connsiteY78" fmla="*/ 264478 h 435499"/>
              <a:gd name="connsiteX79" fmla="*/ 141040 w 606862"/>
              <a:gd name="connsiteY79" fmla="*/ 261049 h 435499"/>
              <a:gd name="connsiteX80" fmla="*/ 141040 w 606862"/>
              <a:gd name="connsiteY80" fmla="*/ 221005 h 435499"/>
              <a:gd name="connsiteX81" fmla="*/ 128970 w 606862"/>
              <a:gd name="connsiteY81" fmla="*/ 188191 h 435499"/>
              <a:gd name="connsiteX82" fmla="*/ 111792 w 606862"/>
              <a:gd name="connsiteY82" fmla="*/ 158436 h 435499"/>
              <a:gd name="connsiteX83" fmla="*/ 118942 w 606862"/>
              <a:gd name="connsiteY83" fmla="*/ 123120 h 435499"/>
              <a:gd name="connsiteX84" fmla="*/ 149397 w 606862"/>
              <a:gd name="connsiteY84" fmla="*/ 18560 h 435499"/>
              <a:gd name="connsiteX85" fmla="*/ 140854 w 606862"/>
              <a:gd name="connsiteY85" fmla="*/ 207 h 4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6862" h="435499">
                <a:moveTo>
                  <a:pt x="533228" y="69781"/>
                </a:moveTo>
                <a:lnTo>
                  <a:pt x="528214" y="81924"/>
                </a:lnTo>
                <a:lnTo>
                  <a:pt x="515122" y="82851"/>
                </a:lnTo>
                <a:cubicBezTo>
                  <a:pt x="512615" y="83036"/>
                  <a:pt x="511686" y="86095"/>
                  <a:pt x="513543" y="87671"/>
                </a:cubicBezTo>
                <a:lnTo>
                  <a:pt x="523571" y="96107"/>
                </a:lnTo>
                <a:lnTo>
                  <a:pt x="520414" y="108806"/>
                </a:lnTo>
                <a:cubicBezTo>
                  <a:pt x="519857" y="111217"/>
                  <a:pt x="522457" y="113163"/>
                  <a:pt x="524500" y="111773"/>
                </a:cubicBezTo>
                <a:lnTo>
                  <a:pt x="535643" y="104913"/>
                </a:lnTo>
                <a:lnTo>
                  <a:pt x="546785" y="111773"/>
                </a:lnTo>
                <a:cubicBezTo>
                  <a:pt x="548921" y="113163"/>
                  <a:pt x="551521" y="111217"/>
                  <a:pt x="550871" y="108806"/>
                </a:cubicBezTo>
                <a:lnTo>
                  <a:pt x="547807" y="96107"/>
                </a:lnTo>
                <a:lnTo>
                  <a:pt x="557835" y="87671"/>
                </a:lnTo>
                <a:cubicBezTo>
                  <a:pt x="559785" y="86095"/>
                  <a:pt x="558856" y="83036"/>
                  <a:pt x="556349" y="82851"/>
                </a:cubicBezTo>
                <a:lnTo>
                  <a:pt x="543257" y="81924"/>
                </a:lnTo>
                <a:lnTo>
                  <a:pt x="538242" y="69781"/>
                </a:lnTo>
                <a:cubicBezTo>
                  <a:pt x="537407" y="67463"/>
                  <a:pt x="534157" y="67463"/>
                  <a:pt x="533228" y="69781"/>
                </a:cubicBezTo>
                <a:close/>
                <a:moveTo>
                  <a:pt x="474173" y="69781"/>
                </a:moveTo>
                <a:lnTo>
                  <a:pt x="469159" y="81924"/>
                </a:lnTo>
                <a:lnTo>
                  <a:pt x="456066" y="82851"/>
                </a:lnTo>
                <a:cubicBezTo>
                  <a:pt x="453559" y="83036"/>
                  <a:pt x="452631" y="86095"/>
                  <a:pt x="454488" y="87671"/>
                </a:cubicBezTo>
                <a:lnTo>
                  <a:pt x="464516" y="96107"/>
                </a:lnTo>
                <a:lnTo>
                  <a:pt x="461359" y="108806"/>
                </a:lnTo>
                <a:cubicBezTo>
                  <a:pt x="460802" y="111217"/>
                  <a:pt x="463402" y="113163"/>
                  <a:pt x="465445" y="111773"/>
                </a:cubicBezTo>
                <a:lnTo>
                  <a:pt x="476587" y="104913"/>
                </a:lnTo>
                <a:lnTo>
                  <a:pt x="487730" y="111773"/>
                </a:lnTo>
                <a:cubicBezTo>
                  <a:pt x="489865" y="113163"/>
                  <a:pt x="492465" y="111217"/>
                  <a:pt x="491815" y="108806"/>
                </a:cubicBezTo>
                <a:lnTo>
                  <a:pt x="488751" y="96107"/>
                </a:lnTo>
                <a:lnTo>
                  <a:pt x="498779" y="87671"/>
                </a:lnTo>
                <a:cubicBezTo>
                  <a:pt x="500729" y="86095"/>
                  <a:pt x="499615" y="83036"/>
                  <a:pt x="497294" y="82851"/>
                </a:cubicBezTo>
                <a:lnTo>
                  <a:pt x="484201" y="81924"/>
                </a:lnTo>
                <a:lnTo>
                  <a:pt x="479187" y="69781"/>
                </a:lnTo>
                <a:cubicBezTo>
                  <a:pt x="478351" y="67463"/>
                  <a:pt x="475101" y="67463"/>
                  <a:pt x="474173" y="69781"/>
                </a:cubicBezTo>
                <a:close/>
                <a:moveTo>
                  <a:pt x="415117" y="69781"/>
                </a:moveTo>
                <a:lnTo>
                  <a:pt x="410103" y="81924"/>
                </a:lnTo>
                <a:lnTo>
                  <a:pt x="397011" y="82851"/>
                </a:lnTo>
                <a:cubicBezTo>
                  <a:pt x="394504" y="83036"/>
                  <a:pt x="393575" y="86095"/>
                  <a:pt x="395432" y="87671"/>
                </a:cubicBezTo>
                <a:lnTo>
                  <a:pt x="405460" y="96107"/>
                </a:lnTo>
                <a:lnTo>
                  <a:pt x="402303" y="108806"/>
                </a:lnTo>
                <a:cubicBezTo>
                  <a:pt x="401746" y="111217"/>
                  <a:pt x="404346" y="113163"/>
                  <a:pt x="406389" y="111773"/>
                </a:cubicBezTo>
                <a:lnTo>
                  <a:pt x="417532" y="104913"/>
                </a:lnTo>
                <a:lnTo>
                  <a:pt x="428674" y="111773"/>
                </a:lnTo>
                <a:cubicBezTo>
                  <a:pt x="430810" y="113163"/>
                  <a:pt x="433410" y="111217"/>
                  <a:pt x="432760" y="108806"/>
                </a:cubicBezTo>
                <a:lnTo>
                  <a:pt x="429696" y="96107"/>
                </a:lnTo>
                <a:lnTo>
                  <a:pt x="439724" y="87671"/>
                </a:lnTo>
                <a:cubicBezTo>
                  <a:pt x="441581" y="86095"/>
                  <a:pt x="440560" y="83036"/>
                  <a:pt x="438238" y="82851"/>
                </a:cubicBezTo>
                <a:lnTo>
                  <a:pt x="425146" y="81924"/>
                </a:lnTo>
                <a:lnTo>
                  <a:pt x="420132" y="69781"/>
                </a:lnTo>
                <a:cubicBezTo>
                  <a:pt x="419296" y="67463"/>
                  <a:pt x="416046" y="67463"/>
                  <a:pt x="415117" y="69781"/>
                </a:cubicBezTo>
                <a:close/>
                <a:moveTo>
                  <a:pt x="436010" y="3780"/>
                </a:moveTo>
                <a:lnTo>
                  <a:pt x="517257" y="3780"/>
                </a:lnTo>
                <a:cubicBezTo>
                  <a:pt x="566749" y="3780"/>
                  <a:pt x="606862" y="43825"/>
                  <a:pt x="606862" y="93140"/>
                </a:cubicBezTo>
                <a:cubicBezTo>
                  <a:pt x="606862" y="142548"/>
                  <a:pt x="566749" y="182594"/>
                  <a:pt x="517257" y="182594"/>
                </a:cubicBezTo>
                <a:lnTo>
                  <a:pt x="456438" y="182594"/>
                </a:lnTo>
                <a:lnTo>
                  <a:pt x="415210" y="223751"/>
                </a:lnTo>
                <a:cubicBezTo>
                  <a:pt x="412517" y="226625"/>
                  <a:pt x="407689" y="224678"/>
                  <a:pt x="407689" y="220692"/>
                </a:cubicBezTo>
                <a:lnTo>
                  <a:pt x="407689" y="178051"/>
                </a:lnTo>
                <a:cubicBezTo>
                  <a:pt x="372126" y="166279"/>
                  <a:pt x="346405" y="132815"/>
                  <a:pt x="346405" y="93233"/>
                </a:cubicBezTo>
                <a:cubicBezTo>
                  <a:pt x="346405" y="43825"/>
                  <a:pt x="386518" y="3780"/>
                  <a:pt x="436010" y="3780"/>
                </a:cubicBezTo>
                <a:close/>
                <a:moveTo>
                  <a:pt x="140854" y="207"/>
                </a:moveTo>
                <a:cubicBezTo>
                  <a:pt x="140854" y="207"/>
                  <a:pt x="191922" y="5954"/>
                  <a:pt x="216621" y="856"/>
                </a:cubicBezTo>
                <a:cubicBezTo>
                  <a:pt x="241412" y="-4335"/>
                  <a:pt x="267874" y="15038"/>
                  <a:pt x="272145" y="33762"/>
                </a:cubicBezTo>
                <a:cubicBezTo>
                  <a:pt x="272145" y="33762"/>
                  <a:pt x="322099" y="33948"/>
                  <a:pt x="302693" y="122934"/>
                </a:cubicBezTo>
                <a:cubicBezTo>
                  <a:pt x="310493" y="122563"/>
                  <a:pt x="318942" y="128032"/>
                  <a:pt x="310400" y="158343"/>
                </a:cubicBezTo>
                <a:cubicBezTo>
                  <a:pt x="303807" y="181331"/>
                  <a:pt x="297772" y="187727"/>
                  <a:pt x="293130" y="188098"/>
                </a:cubicBezTo>
                <a:cubicBezTo>
                  <a:pt x="291551" y="198480"/>
                  <a:pt x="287466" y="209974"/>
                  <a:pt x="281152" y="220819"/>
                </a:cubicBezTo>
                <a:lnTo>
                  <a:pt x="281152" y="260863"/>
                </a:lnTo>
                <a:cubicBezTo>
                  <a:pt x="281152" y="262346"/>
                  <a:pt x="281895" y="263737"/>
                  <a:pt x="283287" y="264385"/>
                </a:cubicBezTo>
                <a:cubicBezTo>
                  <a:pt x="294987" y="270133"/>
                  <a:pt x="353204" y="299424"/>
                  <a:pt x="407057" y="343732"/>
                </a:cubicBezTo>
                <a:cubicBezTo>
                  <a:pt x="416714" y="351611"/>
                  <a:pt x="422192" y="363476"/>
                  <a:pt x="422192" y="375989"/>
                </a:cubicBezTo>
                <a:lnTo>
                  <a:pt x="422192" y="435406"/>
                </a:lnTo>
                <a:lnTo>
                  <a:pt x="238533" y="435406"/>
                </a:lnTo>
                <a:lnTo>
                  <a:pt x="220520" y="352816"/>
                </a:lnTo>
                <a:cubicBezTo>
                  <a:pt x="257104" y="301834"/>
                  <a:pt x="217735" y="299331"/>
                  <a:pt x="210957" y="299331"/>
                </a:cubicBezTo>
                <a:cubicBezTo>
                  <a:pt x="204179" y="299424"/>
                  <a:pt x="164810" y="301834"/>
                  <a:pt x="201393" y="352816"/>
                </a:cubicBezTo>
                <a:lnTo>
                  <a:pt x="183566" y="435499"/>
                </a:lnTo>
                <a:lnTo>
                  <a:pt x="0" y="435499"/>
                </a:lnTo>
                <a:lnTo>
                  <a:pt x="0" y="376082"/>
                </a:lnTo>
                <a:cubicBezTo>
                  <a:pt x="0" y="363754"/>
                  <a:pt x="5478" y="351703"/>
                  <a:pt x="15135" y="343824"/>
                </a:cubicBezTo>
                <a:cubicBezTo>
                  <a:pt x="68988" y="299609"/>
                  <a:pt x="127113" y="270318"/>
                  <a:pt x="138905" y="264478"/>
                </a:cubicBezTo>
                <a:cubicBezTo>
                  <a:pt x="140112" y="263829"/>
                  <a:pt x="141040" y="262532"/>
                  <a:pt x="141040" y="261049"/>
                </a:cubicBezTo>
                <a:lnTo>
                  <a:pt x="141040" y="221005"/>
                </a:lnTo>
                <a:cubicBezTo>
                  <a:pt x="134726" y="210067"/>
                  <a:pt x="130641" y="198573"/>
                  <a:pt x="128970" y="188191"/>
                </a:cubicBezTo>
                <a:cubicBezTo>
                  <a:pt x="124420" y="187820"/>
                  <a:pt x="118385" y="181424"/>
                  <a:pt x="111792" y="158436"/>
                </a:cubicBezTo>
                <a:cubicBezTo>
                  <a:pt x="103528" y="128867"/>
                  <a:pt x="111328" y="123120"/>
                  <a:pt x="118942" y="123120"/>
                </a:cubicBezTo>
                <a:cubicBezTo>
                  <a:pt x="114856" y="105786"/>
                  <a:pt x="104643" y="45813"/>
                  <a:pt x="149397" y="18560"/>
                </a:cubicBezTo>
                <a:cubicBezTo>
                  <a:pt x="149397" y="18560"/>
                  <a:pt x="140112" y="10960"/>
                  <a:pt x="140854" y="207"/>
                </a:cubicBezTo>
                <a:close/>
              </a:path>
            </a:pathLst>
          </a:custGeom>
          <a:ln w="19050">
            <a:noFill/>
            <a:round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1"/>
          <p:cNvSpPr/>
          <p:nvPr/>
        </p:nvSpPr>
        <p:spPr>
          <a:xfrm>
            <a:off x="4237355" y="60397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14190" y="739140"/>
            <a:ext cx="3241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Aharoni" panose="02010803020104030203" pitchFamily="2" charset="-79"/>
              </a:rPr>
              <a:t>生态闭环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Aharoni" panose="02010803020104030203" pitchFamily="2" charset="-79"/>
            </a:endParaRPr>
          </a:p>
        </p:txBody>
      </p:sp>
      <p:pic>
        <p:nvPicPr>
          <p:cNvPr id="1794496752" name="图片 2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4870" y="2994660"/>
            <a:ext cx="5145405" cy="278066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34" name="wind-rose_335237"/>
          <p:cNvSpPr>
            <a:spLocks noChangeAspect="1"/>
          </p:cNvSpPr>
          <p:nvPr/>
        </p:nvSpPr>
        <p:spPr bwMode="auto">
          <a:xfrm>
            <a:off x="4800500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" name="c99bdd1c-22df-480d-a7d2-b9c544af3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09736" y="2136429"/>
            <a:ext cx="5033184" cy="3099493"/>
            <a:chOff x="6809736" y="2145954"/>
            <a:chExt cx="5033184" cy="3099493"/>
          </a:xfrm>
        </p:grpSpPr>
        <p:grpSp>
          <p:nvGrpSpPr>
            <p:cNvPr id="5" name="íṣḻïḓé"/>
            <p:cNvGrpSpPr/>
            <p:nvPr/>
          </p:nvGrpSpPr>
          <p:grpSpPr>
            <a:xfrm>
              <a:off x="6809736" y="2145954"/>
              <a:ext cx="814195" cy="716280"/>
              <a:chOff x="5074596" y="1428750"/>
              <a:chExt cx="814195" cy="716280"/>
            </a:xfrm>
          </p:grpSpPr>
          <p:sp>
            <p:nvSpPr>
              <p:cNvPr id="27" name="îṣliḑ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śḻïdè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/>
                  <a:t>01</a:t>
                </a:r>
                <a:endParaRPr lang="en-US" sz="2000" b="1"/>
              </a:p>
            </p:txBody>
          </p:sp>
        </p:grpSp>
        <p:grpSp>
          <p:nvGrpSpPr>
            <p:cNvPr id="6" name="îṩliḋe"/>
            <p:cNvGrpSpPr/>
            <p:nvPr/>
          </p:nvGrpSpPr>
          <p:grpSpPr>
            <a:xfrm>
              <a:off x="6809736" y="2940359"/>
              <a:ext cx="814195" cy="716280"/>
              <a:chOff x="5074596" y="1428750"/>
              <a:chExt cx="814195" cy="716280"/>
            </a:xfrm>
          </p:grpSpPr>
          <p:sp>
            <p:nvSpPr>
              <p:cNvPr id="25" name="iślîḋé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ŝlîḑ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 dirty="0"/>
                  <a:t>02</a:t>
                </a:r>
                <a:endParaRPr lang="en-US" sz="2000" b="1" dirty="0"/>
              </a:p>
            </p:txBody>
          </p:sp>
        </p:grpSp>
        <p:grpSp>
          <p:nvGrpSpPr>
            <p:cNvPr id="7" name="ïśḷîdé"/>
            <p:cNvGrpSpPr/>
            <p:nvPr/>
          </p:nvGrpSpPr>
          <p:grpSpPr>
            <a:xfrm>
              <a:off x="6809736" y="3734763"/>
              <a:ext cx="814195" cy="716280"/>
              <a:chOff x="5074596" y="1428750"/>
              <a:chExt cx="814195" cy="716280"/>
            </a:xfrm>
          </p:grpSpPr>
          <p:sp>
            <p:nvSpPr>
              <p:cNvPr id="23" name="îṧḻiḑe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šľïḍe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 dirty="0"/>
                  <a:t>03</a:t>
                </a:r>
                <a:endParaRPr lang="en-US" sz="2000" b="1" dirty="0"/>
              </a:p>
            </p:txBody>
          </p:sp>
        </p:grpSp>
        <p:grpSp>
          <p:nvGrpSpPr>
            <p:cNvPr id="8" name="ïšļîdè"/>
            <p:cNvGrpSpPr/>
            <p:nvPr/>
          </p:nvGrpSpPr>
          <p:grpSpPr>
            <a:xfrm>
              <a:off x="6809736" y="4529167"/>
              <a:ext cx="814195" cy="716280"/>
              <a:chOff x="5074596" y="1428750"/>
              <a:chExt cx="814195" cy="716280"/>
            </a:xfrm>
          </p:grpSpPr>
          <p:sp>
            <p:nvSpPr>
              <p:cNvPr id="21" name="iśḻiḍê"/>
              <p:cNvSpPr/>
              <p:nvPr/>
            </p:nvSpPr>
            <p:spPr>
              <a:xfrm rot="16200000" flipV="1">
                <a:off x="5325645" y="1581884"/>
                <a:ext cx="716280" cy="410011"/>
              </a:xfrm>
              <a:prstGeom prst="parallelogram">
                <a:avLst>
                  <a:gd name="adj" fmla="val 5101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2" name="ís1ïďé"/>
              <p:cNvSpPr/>
              <p:nvPr/>
            </p:nvSpPr>
            <p:spPr>
              <a:xfrm>
                <a:off x="5074596" y="1428750"/>
                <a:ext cx="814195" cy="50705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000" b="1" dirty="0"/>
                  <a:t>04</a:t>
                </a:r>
                <a:endParaRPr lang="en-US" sz="2000" b="1" dirty="0"/>
              </a:p>
            </p:txBody>
          </p:sp>
        </p:grpSp>
        <p:sp>
          <p:nvSpPr>
            <p:cNvPr id="19" name="îṣlïḓe"/>
            <p:cNvSpPr txBox="1"/>
            <p:nvPr/>
          </p:nvSpPr>
          <p:spPr bwMode="auto">
            <a:xfrm>
              <a:off x="7752184" y="21459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eaLnBrk="1" fontAlgn="auto" hangingPunct="1">
                <a:defRPr/>
              </a:pPr>
              <a:endParaRPr lang="zh-CN" altLang="en-US" sz="14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16" name="íšḻíḍê"/>
            <p:cNvSpPr txBox="1"/>
            <p:nvPr/>
          </p:nvSpPr>
          <p:spPr bwMode="auto">
            <a:xfrm>
              <a:off x="7752184" y="2185966"/>
              <a:ext cx="4090736" cy="190693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171450" indent="-171450" eaLnBrk="1" fontAlgn="auto" hangingPunct="1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整合夜市内所有摊贩数据</a:t>
              </a:r>
              <a:endParaRPr lang="zh-CN" altLang="en-US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76262" y="353863"/>
            <a:ext cx="5951925" cy="892728"/>
            <a:chOff x="476262" y="353863"/>
            <a:chExt cx="5951925" cy="892728"/>
          </a:xfrm>
        </p:grpSpPr>
        <p:sp>
          <p:nvSpPr>
            <p:cNvPr id="36" name="矩形 35"/>
            <p:cNvSpPr/>
            <p:nvPr/>
          </p:nvSpPr>
          <p:spPr>
            <a:xfrm>
              <a:off x="1543767" y="549624"/>
              <a:ext cx="4884420" cy="645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华文新魏" panose="02010800040101010101" charset="-122"/>
                  <a:ea typeface="华文新魏" panose="02010800040101010101" charset="-122"/>
                  <a:cs typeface="Aharoni" panose="02010803020104030203" pitchFamily="2" charset="-79"/>
                </a:rPr>
                <a:t>客户端</a:t>
              </a:r>
              <a:r>
                <a:rPr lang="en-US" altLang="zh-CN" sz="36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华文新魏" panose="02010800040101010101" charset="-122"/>
                  <a:ea typeface="华文新魏" panose="02010800040101010101" charset="-122"/>
                  <a:cs typeface="Aharoni" panose="02010803020104030203" pitchFamily="2" charset="-79"/>
                </a:rPr>
                <a:t>--</a:t>
              </a:r>
              <a:r>
                <a:rPr lang="zh-CN" altLang="en-US" sz="36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华文新魏" panose="02010800040101010101" charset="-122"/>
                  <a:ea typeface="华文新魏" panose="02010800040101010101" charset="-122"/>
                  <a:cs typeface="Aharoni" panose="02010803020104030203" pitchFamily="2" charset="-79"/>
                </a:rPr>
                <a:t>微信小程序</a:t>
              </a:r>
              <a:endParaRPr lang="zh-CN" altLang="en-US" sz="36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华文新魏" panose="02010800040101010101" charset="-122"/>
                <a:ea typeface="华文新魏" panose="02010800040101010101" charset="-122"/>
                <a:cs typeface="Aharoni" panose="02010803020104030203" pitchFamily="2" charset="-79"/>
              </a:endParaRPr>
            </a:p>
          </p:txBody>
        </p:sp>
        <p:sp>
          <p:nvSpPr>
            <p:cNvPr id="3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42" name="文本框 41"/>
          <p:cNvSpPr txBox="1"/>
          <p:nvPr/>
        </p:nvSpPr>
        <p:spPr>
          <a:xfrm>
            <a:off x="7752184" y="2927966"/>
            <a:ext cx="11150866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提供线上预订功能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10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752184" y="3773521"/>
            <a:ext cx="12277022" cy="42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提供社区交流平台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10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733134" y="4441773"/>
            <a:ext cx="4090736" cy="755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小程序中融合“夜市形象”，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10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以独特画风展现城市特色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623932" y="1414094"/>
            <a:ext cx="369537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”小车小贩“ 微信小程序</a:t>
            </a:r>
            <a:endParaRPr lang="zh-CN" altLang="en-US" sz="2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小程序架构-导出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" y="1103630"/>
            <a:ext cx="627888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57c0f5d7-e666-482c-af74-2cc1a97ea2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6520"/>
            <a:ext cx="12192000" cy="6873805"/>
            <a:chOff x="0" y="-15805"/>
            <a:chExt cx="12192000" cy="6873805"/>
          </a:xfrm>
        </p:grpSpPr>
        <p:sp>
          <p:nvSpPr>
            <p:cNvPr id="4" name="ïṩḻiḍé"/>
            <p:cNvSpPr/>
            <p:nvPr/>
          </p:nvSpPr>
          <p:spPr>
            <a:xfrm>
              <a:off x="0" y="-15805"/>
              <a:ext cx="12192000" cy="6873805"/>
            </a:xfrm>
            <a:prstGeom prst="rect">
              <a:avLst/>
            </a:prstGeom>
            <a:blipFill dpi="0"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ṡļîḍé"/>
            <p:cNvSpPr/>
            <p:nvPr/>
          </p:nvSpPr>
          <p:spPr>
            <a:xfrm>
              <a:off x="3695700" y="1638300"/>
              <a:ext cx="7315200" cy="171926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ļidé"/>
            <p:cNvSpPr/>
            <p:nvPr/>
          </p:nvSpPr>
          <p:spPr>
            <a:xfrm>
              <a:off x="252095" y="1638370"/>
              <a:ext cx="3126105" cy="35814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šľîḑé"/>
            <p:cNvSpPr/>
            <p:nvPr/>
          </p:nvSpPr>
          <p:spPr>
            <a:xfrm>
              <a:off x="3975100" y="2239715"/>
              <a:ext cx="2531745" cy="631825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lvl="0" defTabSz="914400">
                <a:defRPr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夜市经营商铺管理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iṩ1îďe"/>
            <p:cNvSpPr/>
            <p:nvPr/>
          </p:nvSpPr>
          <p:spPr>
            <a:xfrm>
              <a:off x="3695700" y="3500437"/>
              <a:ext cx="7315200" cy="171926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7398119" cy="892728"/>
            <a:chOff x="476262" y="353863"/>
            <a:chExt cx="7398119" cy="892728"/>
          </a:xfrm>
        </p:grpSpPr>
        <p:sp>
          <p:nvSpPr>
            <p:cNvPr id="18" name="矩形 17"/>
            <p:cNvSpPr/>
            <p:nvPr/>
          </p:nvSpPr>
          <p:spPr>
            <a:xfrm>
              <a:off x="1389761" y="549624"/>
              <a:ext cx="6484620" cy="645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spc="6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管理端</a:t>
              </a:r>
              <a:r>
                <a:rPr lang="en-US" altLang="zh-CN" sz="3600" spc="6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--</a:t>
              </a:r>
              <a:r>
                <a:rPr lang="zh-CN" altLang="en-US" sz="3600" spc="600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夜市后台管理网页</a:t>
              </a:r>
              <a:endParaRPr lang="zh-CN" altLang="en-US" sz="3600" spc="6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8" name="文本框 7"/>
          <p:cNvSpPr txBox="1"/>
          <p:nvPr/>
        </p:nvSpPr>
        <p:spPr>
          <a:xfrm>
            <a:off x="295275" y="2549992"/>
            <a:ext cx="3040380" cy="2442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微夜市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管理系统</a:t>
            </a:r>
            <a:endParaRPr lang="zh-CN" altLang="en-US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9503181" name="图片 1"/>
          <p:cNvPicPr>
            <a:picLocks noChangeAspect="1"/>
          </p:cNvPicPr>
          <p:nvPr/>
        </p:nvPicPr>
        <p:blipFill>
          <a:blip r:embed="rId4"/>
          <a:srcRect t="50515" r="493"/>
          <a:stretch>
            <a:fillRect/>
          </a:stretch>
        </p:blipFill>
        <p:spPr>
          <a:xfrm>
            <a:off x="3695700" y="3522980"/>
            <a:ext cx="7395210" cy="1798320"/>
          </a:xfrm>
          <a:prstGeom prst="rect">
            <a:avLst/>
          </a:prstGeom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946900" y="169100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商铺管理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商品管理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订单管理</a:t>
            </a:r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6586855" y="1858010"/>
            <a:ext cx="203200" cy="119253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vortex dir="r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72094aa6-2e5c-4b28-9414-87a7235e4567"/>
  <p:tag name="KSO_WM_DIAGRAM_VIRTUALLY_FRAME" val="{&quot;height&quot;:672.2088976377952,&quot;left&quot;:57.47125984251966,&quot;top&quot;:-10.172992125984274,&quot;width&quot;:892.9560629921261}"/>
</p:tagLst>
</file>

<file path=ppt/tags/tag10.xml><?xml version="1.0" encoding="utf-8"?>
<p:tagLst xmlns:p="http://schemas.openxmlformats.org/presentationml/2006/main">
  <p:tag name="ISLIDE.DIAGRAM" val="57c0f5d7-e666-482c-af74-2cc1a97ea221"/>
</p:tagLst>
</file>

<file path=ppt/tags/tag11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12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13.xml><?xml version="1.0" encoding="utf-8"?>
<p:tagLst xmlns:p="http://schemas.openxmlformats.org/presentationml/2006/main">
  <p:tag name="KSO_WM_DIAGRAM_VIRTUALLY_FRAME" val="{&quot;height&quot;:293.5933858267716,&quot;left&quot;:20.45,&quot;top&quot;:109.80661417322835,&quot;width&quot;:907.5}"/>
</p:tagLst>
</file>

<file path=ppt/tags/tag14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15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16.xml><?xml version="1.0" encoding="utf-8"?>
<p:tagLst xmlns:p="http://schemas.openxmlformats.org/presentationml/2006/main">
  <p:tag name="KSO_WM_DIAGRAM_VIRTUALLY_FRAME" val="{&quot;height&quot;:293.5933858267716,&quot;left&quot;:20.45,&quot;top&quot;:109.80661417322835,&quot;width&quot;:907.5}"/>
</p:tagLst>
</file>

<file path=ppt/tags/tag17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18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19.xml><?xml version="1.0" encoding="utf-8"?>
<p:tagLst xmlns:p="http://schemas.openxmlformats.org/presentationml/2006/main">
  <p:tag name="KSO_WM_DIAGRAM_VIRTUALLY_FRAME" val="{&quot;height&quot;:293.5933858267716,&quot;left&quot;:20.45,&quot;top&quot;:109.80661417322835,&quot;width&quot;:907.5}"/>
</p:tagLst>
</file>

<file path=ppt/tags/tag2.xml><?xml version="1.0" encoding="utf-8"?>
<p:tagLst xmlns:p="http://schemas.openxmlformats.org/presentationml/2006/main">
  <p:tag name="KSO_WM_DIAGRAM_VIRTUALLY_FRAME" val="{&quot;height&quot;:672.2088976377952,&quot;left&quot;:57.47125984251966,&quot;top&quot;:-10.172992125984274,&quot;width&quot;:892.9560629921261}"/>
</p:tagLst>
</file>

<file path=ppt/tags/tag20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21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22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23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24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25.xml><?xml version="1.0" encoding="utf-8"?>
<p:tagLst xmlns:p="http://schemas.openxmlformats.org/presentationml/2006/main">
  <p:tag name="KSO_WM_DIAGRAM_VIRTUALLY_FRAME" val="{&quot;height&quot;:293.5933858267716,&quot;left&quot;:20.45,&quot;top&quot;:109.80661417322835,&quot;width&quot;:907.5}"/>
</p:tagLst>
</file>

<file path=ppt/tags/tag26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27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28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29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3.xml><?xml version="1.0" encoding="utf-8"?>
<p:tagLst xmlns:p="http://schemas.openxmlformats.org/presentationml/2006/main">
  <p:tag name="KSO_WM_DIAGRAM_VIRTUALLY_FRAME" val="{&quot;height&quot;:672.2088976377952,&quot;left&quot;:57.47125984251966,&quot;top&quot;:-10.172992125984274,&quot;width&quot;:892.9560629921261}"/>
</p:tagLst>
</file>

<file path=ppt/tags/tag30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31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32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33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34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35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36.xml><?xml version="1.0" encoding="utf-8"?>
<p:tagLst xmlns:p="http://schemas.openxmlformats.org/presentationml/2006/main">
  <p:tag name="KSO_WM_DIAGRAM_VIRTUALLY_FRAME" val="{&quot;height&quot;:342.25,&quot;left&quot;:20.15,&quot;top&quot;:109.8,&quot;width&quot;:907.8}"/>
</p:tagLst>
</file>

<file path=ppt/tags/tag37.xml><?xml version="1.0" encoding="utf-8"?>
<p:tagLst xmlns:p="http://schemas.openxmlformats.org/presentationml/2006/main">
  <p:tag name="ISPRING_PRESENTATION_TITLE" val="商务60"/>
  <p:tag name="KSO_WPP_MARK_KEY" val="09221c17-5fc6-4687-b978-05184387ff73"/>
  <p:tag name="COMMONDATA" val="eyJoZGlkIjoiODA0NjJiNGFhNjk4NjMzMTk5YjVjOTI2ZGUzYTNjYjUifQ=="/>
  <p:tag name="resource_record_key" val="{&quot;10&quot;:[20090652]}"/>
</p:tagLst>
</file>

<file path=ppt/tags/tag4.xml><?xml version="1.0" encoding="utf-8"?>
<p:tagLst xmlns:p="http://schemas.openxmlformats.org/presentationml/2006/main">
  <p:tag name="KSO_WM_DIAGRAM_VIRTUALLY_FRAME" val="{&quot;height&quot;:672.2088976377952,&quot;left&quot;:57.47125984251966,&quot;top&quot;:-10.172992125984274,&quot;width&quot;:892.9560629921261}"/>
</p:tagLst>
</file>

<file path=ppt/tags/tag5.xml><?xml version="1.0" encoding="utf-8"?>
<p:tagLst xmlns:p="http://schemas.openxmlformats.org/presentationml/2006/main">
  <p:tag name="KSO_WM_DIAGRAM_VIRTUALLY_FRAME" val="{&quot;height&quot;:672.2088976377952,&quot;left&quot;:57.47125984251966,&quot;top&quot;:-10.172992125984274,&quot;width&quot;:892.9560629921261}"/>
</p:tagLst>
</file>

<file path=ppt/tags/tag6.xml><?xml version="1.0" encoding="utf-8"?>
<p:tagLst xmlns:p="http://schemas.openxmlformats.org/presentationml/2006/main">
  <p:tag name="KSO_WM_DIAGRAM_VIRTUALLY_FRAME" val="{&quot;height&quot;:672.2088976377952,&quot;left&quot;:57.47125984251966,&quot;top&quot;:-10.172992125984274,&quot;width&quot;:892.9560629921261}"/>
</p:tagLst>
</file>

<file path=ppt/tags/tag7.xml><?xml version="1.0" encoding="utf-8"?>
<p:tagLst xmlns:p="http://schemas.openxmlformats.org/presentationml/2006/main">
  <p:tag name="KSO_WM_DIAGRAM_VIRTUALLY_FRAME" val="{&quot;height&quot;:672.2088976377952,&quot;left&quot;:57.47125984251966,&quot;top&quot;:-10.172992125984274,&quot;width&quot;:892.9560629921261}"/>
</p:tagLst>
</file>

<file path=ppt/tags/tag8.xml><?xml version="1.0" encoding="utf-8"?>
<p:tagLst xmlns:p="http://schemas.openxmlformats.org/presentationml/2006/main">
  <p:tag name="KSO_WM_DIAGRAM_VIRTUALLY_FRAME" val="{&quot;height&quot;:672.2088976377952,&quot;left&quot;:57.47125984251966,&quot;top&quot;:-10.172992125984274,&quot;width&quot;:892.9560629921261}"/>
</p:tagLst>
</file>

<file path=ppt/tags/tag9.xml><?xml version="1.0" encoding="utf-8"?>
<p:tagLst xmlns:p="http://schemas.openxmlformats.org/presentationml/2006/main">
  <p:tag name="ISLIDE.DIAGRAM" val="c99bdd1c-22df-480d-a7d2-b9c544af39bf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WPS 演示</Application>
  <PresentationFormat>宽屏</PresentationFormat>
  <Paragraphs>112</Paragraphs>
  <Slides>11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汉仪尚巍手书简</vt:lpstr>
      <vt:lpstr>华文隶书</vt:lpstr>
      <vt:lpstr>华文楷体</vt:lpstr>
      <vt:lpstr>Aharoni</vt:lpstr>
      <vt:lpstr>Yu Gothic UI Semibold</vt:lpstr>
      <vt:lpstr>微软雅黑</vt:lpstr>
      <vt:lpstr>华文新魏</vt:lpstr>
      <vt:lpstr>华文中宋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岚山风</cp:lastModifiedBy>
  <cp:revision>34</cp:revision>
  <dcterms:created xsi:type="dcterms:W3CDTF">2017-11-27T08:48:00Z</dcterms:created>
  <dcterms:modified xsi:type="dcterms:W3CDTF">2024-10-31T08:02:24Z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A95CAD8D256C493BA04D92D1510D81D4_12</vt:lpwstr>
  </property>
</Properties>
</file>